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0" r:id="rId6"/>
    <p:sldId id="261" r:id="rId7"/>
    <p:sldId id="262" r:id="rId8"/>
    <p:sldId id="272" r:id="rId9"/>
    <p:sldId id="263" r:id="rId10"/>
    <p:sldId id="264" r:id="rId11"/>
    <p:sldId id="265" r:id="rId12"/>
    <p:sldId id="266" r:id="rId13"/>
    <p:sldId id="267" r:id="rId14"/>
    <p:sldId id="268" r:id="rId15"/>
    <p:sldId id="269" r:id="rId16"/>
    <p:sldId id="270" r:id="rId17"/>
    <p:sldId id="271" r:id="rId18"/>
    <p:sldId id="273" r:id="rId19"/>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13E2FC-04A0-8938-7650-7511A35F14EA}" v="34" dt="2024-06-15T02:13:52.970"/>
    <p1510:client id="{52FB7FDA-3081-E243-A4E8-3DF4AF4550F2}" v="7" dt="2024-06-15T15:57:27.989"/>
    <p1510:client id="{57104E8F-7638-3464-0BDC-DA53CCBA3D58}" v="335" dt="2024-06-15T03:37:44.069"/>
    <p1510:client id="{5D39D73C-89B7-FF5E-3977-F17C3C641E62}" v="54" dt="2024-06-15T15:53:51.593"/>
    <p1510:client id="{A0AA36E6-E164-3AB0-BE19-3A04E079E23C}" v="15" dt="2024-06-15T03:11:28.146"/>
    <p1510:client id="{B14A0FE6-11BB-F596-833A-EC2304E6B141}" v="13" dt="2024-06-15T13:36:33.483"/>
    <p1510:client id="{F47FC0E5-74C5-A8C2-4282-8C3552B0C4C5}" v="3639" dt="2024-06-15T15:58:29.494"/>
    <p1510:client id="{FD4D8A42-DFA7-D836-A35B-912BB9AAF276}" v="104" dt="2024-06-15T00:39:11.8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9D6F5-A9D4-C22B-732C-A31A172FB93C}"/>
              </a:ext>
            </a:extLst>
          </p:cNvPr>
          <p:cNvSpPr>
            <a:spLocks noGrp="1"/>
          </p:cNvSpPr>
          <p:nvPr>
            <p:ph type="ctrTitle"/>
          </p:nvPr>
        </p:nvSpPr>
        <p:spPr>
          <a:xfrm>
            <a:off x="1524000" y="1122363"/>
            <a:ext cx="9144000" cy="2209393"/>
          </a:xfrm>
        </p:spPr>
        <p:txBody>
          <a:bodyPr anchor="b">
            <a:normAutofit/>
          </a:bodyPr>
          <a:lstStyle>
            <a:lvl1pPr algn="ctr">
              <a:defRPr sz="3600"/>
            </a:lvl1pPr>
          </a:lstStyle>
          <a:p>
            <a:r>
              <a:rPr lang="en-US"/>
              <a:t>Click to edit Master title style</a:t>
            </a:r>
          </a:p>
        </p:txBody>
      </p:sp>
      <p:sp>
        <p:nvSpPr>
          <p:cNvPr id="3" name="Subtitle 2">
            <a:extLst>
              <a:ext uri="{FF2B5EF4-FFF2-40B4-BE49-F238E27FC236}">
                <a16:creationId xmlns:a16="http://schemas.microsoft.com/office/drawing/2014/main" id="{E11AFD6E-3459-290F-1147-F0C47ACEEA5B}"/>
              </a:ext>
            </a:extLst>
          </p:cNvPr>
          <p:cNvSpPr>
            <a:spLocks noGrp="1"/>
          </p:cNvSpPr>
          <p:nvPr>
            <p:ph type="subTitle" idx="1"/>
          </p:nvPr>
        </p:nvSpPr>
        <p:spPr>
          <a:xfrm>
            <a:off x="1524000" y="4346774"/>
            <a:ext cx="9144000" cy="1066890"/>
          </a:xfrm>
        </p:spPr>
        <p:txBody>
          <a:bodyPr anchor="t">
            <a:normAutofit/>
          </a:bodyPr>
          <a:lstStyle>
            <a:lvl1pPr marL="0" indent="0" algn="ctr">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4674D3-6FB9-5549-B0F2-FD61E82D1FF1}"/>
              </a:ext>
            </a:extLst>
          </p:cNvPr>
          <p:cNvSpPr>
            <a:spLocks noGrp="1"/>
          </p:cNvSpPr>
          <p:nvPr>
            <p:ph type="dt" sz="half" idx="10"/>
          </p:nvPr>
        </p:nvSpPr>
        <p:spPr/>
        <p:txBody>
          <a:bodyPr/>
          <a:lstStyle/>
          <a:p>
            <a:fld id="{1ECB5883-038C-4696-8E27-1811E470D6D4}" type="datetime1">
              <a:rPr lang="en-US" smtClean="0"/>
              <a:t>6/15/2024</a:t>
            </a:fld>
            <a:endParaRPr lang="en-US"/>
          </a:p>
        </p:txBody>
      </p:sp>
      <p:sp>
        <p:nvSpPr>
          <p:cNvPr id="5" name="Footer Placeholder 4">
            <a:extLst>
              <a:ext uri="{FF2B5EF4-FFF2-40B4-BE49-F238E27FC236}">
                <a16:creationId xmlns:a16="http://schemas.microsoft.com/office/drawing/2014/main" id="{AB239BBC-C979-2C77-493E-CF5498AEB5D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3813B7E-A51C-D9CD-2189-650A9D63BFF9}"/>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3532183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990AE-F72C-4C2E-E2D0-7A8D7EEF08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41B46D-142E-8C8E-C4F4-B6B1586A6F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4D92E3-36AD-2615-0166-6B73C34F10FA}"/>
              </a:ext>
            </a:extLst>
          </p:cNvPr>
          <p:cNvSpPr>
            <a:spLocks noGrp="1"/>
          </p:cNvSpPr>
          <p:nvPr>
            <p:ph type="dt" sz="half" idx="10"/>
          </p:nvPr>
        </p:nvSpPr>
        <p:spPr/>
        <p:txBody>
          <a:bodyPr/>
          <a:lstStyle/>
          <a:p>
            <a:fld id="{61E8A6D4-154B-4E4D-9001-7A6C328D243E}" type="datetime1">
              <a:rPr lang="en-US" smtClean="0"/>
              <a:t>6/15/2024</a:t>
            </a:fld>
            <a:endParaRPr lang="en-US"/>
          </a:p>
        </p:txBody>
      </p:sp>
      <p:sp>
        <p:nvSpPr>
          <p:cNvPr id="5" name="Footer Placeholder 4">
            <a:extLst>
              <a:ext uri="{FF2B5EF4-FFF2-40B4-BE49-F238E27FC236}">
                <a16:creationId xmlns:a16="http://schemas.microsoft.com/office/drawing/2014/main" id="{F10BFB69-319D-2284-2734-217160D396D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A6883B0-C775-5BD2-8EC6-A41D19BCA156}"/>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3654402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0463-6D41-8D45-088A-540B0D18838A}"/>
              </a:ext>
            </a:extLst>
          </p:cNvPr>
          <p:cNvSpPr>
            <a:spLocks noGrp="1"/>
          </p:cNvSpPr>
          <p:nvPr>
            <p:ph type="title" orient="vert"/>
          </p:nvPr>
        </p:nvSpPr>
        <p:spPr>
          <a:xfrm>
            <a:off x="8724900" y="592281"/>
            <a:ext cx="2628900" cy="558468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5F2276-7F04-F3F7-E3CE-F81C8DC637DC}"/>
              </a:ext>
            </a:extLst>
          </p:cNvPr>
          <p:cNvSpPr>
            <a:spLocks noGrp="1"/>
          </p:cNvSpPr>
          <p:nvPr>
            <p:ph type="body" orient="vert" idx="1"/>
          </p:nvPr>
        </p:nvSpPr>
        <p:spPr>
          <a:xfrm>
            <a:off x="838200" y="592281"/>
            <a:ext cx="7734300" cy="558468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802BF-9E0C-3251-8FAE-81F07DB05344}"/>
              </a:ext>
            </a:extLst>
          </p:cNvPr>
          <p:cNvSpPr>
            <a:spLocks noGrp="1"/>
          </p:cNvSpPr>
          <p:nvPr>
            <p:ph type="dt" sz="half" idx="10"/>
          </p:nvPr>
        </p:nvSpPr>
        <p:spPr/>
        <p:txBody>
          <a:bodyPr/>
          <a:lstStyle/>
          <a:p>
            <a:fld id="{EF880999-9BD6-4929-BDEC-B84E21C16701}" type="datetime1">
              <a:rPr lang="en-US" smtClean="0"/>
              <a:t>6/15/2024</a:t>
            </a:fld>
            <a:endParaRPr lang="en-US"/>
          </a:p>
        </p:txBody>
      </p:sp>
      <p:sp>
        <p:nvSpPr>
          <p:cNvPr id="5" name="Footer Placeholder 4">
            <a:extLst>
              <a:ext uri="{FF2B5EF4-FFF2-40B4-BE49-F238E27FC236}">
                <a16:creationId xmlns:a16="http://schemas.microsoft.com/office/drawing/2014/main" id="{329F1754-5B8F-A9FA-E8B1-06E04CE283D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F01E6A8-5139-ECD4-CC0C-32FFC6741000}"/>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40593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155F0-A6D4-C39B-394F-0B16E9C9CE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D1860F-B260-57CE-E12B-2C94860319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45C9F-D94D-E5D3-B73A-20621FA536D5}"/>
              </a:ext>
            </a:extLst>
          </p:cNvPr>
          <p:cNvSpPr>
            <a:spLocks noGrp="1"/>
          </p:cNvSpPr>
          <p:nvPr>
            <p:ph type="dt" sz="half" idx="10"/>
          </p:nvPr>
        </p:nvSpPr>
        <p:spPr/>
        <p:txBody>
          <a:bodyPr/>
          <a:lstStyle/>
          <a:p>
            <a:fld id="{579F6069-8263-4296-913A-BC2234E8D32B}" type="datetime1">
              <a:rPr lang="en-US" smtClean="0"/>
              <a:t>6/15/2024</a:t>
            </a:fld>
            <a:endParaRPr lang="en-US"/>
          </a:p>
        </p:txBody>
      </p:sp>
      <p:sp>
        <p:nvSpPr>
          <p:cNvPr id="5" name="Footer Placeholder 4">
            <a:extLst>
              <a:ext uri="{FF2B5EF4-FFF2-40B4-BE49-F238E27FC236}">
                <a16:creationId xmlns:a16="http://schemas.microsoft.com/office/drawing/2014/main" id="{E5FAB243-BB42-966A-4708-15C9B11D688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5C3A3BD-2CC5-03D3-4CD6-E31A55BA2D23}"/>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3301921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D8633-AC3B-E617-1C54-84932DDD72E5}"/>
              </a:ext>
            </a:extLst>
          </p:cNvPr>
          <p:cNvSpPr>
            <a:spLocks noGrp="1"/>
          </p:cNvSpPr>
          <p:nvPr>
            <p:ph type="title"/>
          </p:nvPr>
        </p:nvSpPr>
        <p:spPr>
          <a:xfrm>
            <a:off x="1474236" y="1514688"/>
            <a:ext cx="8584164" cy="3138875"/>
          </a:xfrm>
        </p:spPr>
        <p:txBody>
          <a:bodyPr anchor="b">
            <a:normAutofit/>
          </a:bodyPr>
          <a:lstStyle>
            <a:lvl1pPr>
              <a:defRPr sz="3600" cap="all" spc="300" baseline="0"/>
            </a:lvl1pPr>
          </a:lstStyle>
          <a:p>
            <a:r>
              <a:rPr lang="en-US"/>
              <a:t>Click to edit Master title style</a:t>
            </a:r>
          </a:p>
        </p:txBody>
      </p:sp>
      <p:sp>
        <p:nvSpPr>
          <p:cNvPr id="3" name="Text Placeholder 2">
            <a:extLst>
              <a:ext uri="{FF2B5EF4-FFF2-40B4-BE49-F238E27FC236}">
                <a16:creationId xmlns:a16="http://schemas.microsoft.com/office/drawing/2014/main" id="{CF68C242-ECAB-AEC3-7E9B-F9854AF31CD2}"/>
              </a:ext>
            </a:extLst>
          </p:cNvPr>
          <p:cNvSpPr>
            <a:spLocks noGrp="1"/>
          </p:cNvSpPr>
          <p:nvPr>
            <p:ph type="body" idx="1"/>
          </p:nvPr>
        </p:nvSpPr>
        <p:spPr>
          <a:xfrm>
            <a:off x="1474236" y="4963885"/>
            <a:ext cx="8584165" cy="1125765"/>
          </a:xfrm>
        </p:spPr>
        <p:txBody>
          <a:bodyPr>
            <a:normAutofit/>
          </a:bodyPr>
          <a:lstStyle>
            <a:lvl1pPr marL="0" indent="0">
              <a:buNone/>
              <a:defRPr sz="1600" cap="all" spc="300" baseline="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0D9B82-EEF4-2CD7-61FE-BAFB2B96D641}"/>
              </a:ext>
            </a:extLst>
          </p:cNvPr>
          <p:cNvSpPr>
            <a:spLocks noGrp="1"/>
          </p:cNvSpPr>
          <p:nvPr>
            <p:ph type="dt" sz="half" idx="10"/>
          </p:nvPr>
        </p:nvSpPr>
        <p:spPr/>
        <p:txBody>
          <a:bodyPr/>
          <a:lstStyle/>
          <a:p>
            <a:fld id="{BC9F5005-EC25-4FB9-B19B-2437F0B120D2}" type="datetime1">
              <a:rPr lang="en-US" smtClean="0"/>
              <a:t>6/15/2024</a:t>
            </a:fld>
            <a:endParaRPr lang="en-US"/>
          </a:p>
        </p:txBody>
      </p:sp>
      <p:sp>
        <p:nvSpPr>
          <p:cNvPr id="5" name="Footer Placeholder 4">
            <a:extLst>
              <a:ext uri="{FF2B5EF4-FFF2-40B4-BE49-F238E27FC236}">
                <a16:creationId xmlns:a16="http://schemas.microsoft.com/office/drawing/2014/main" id="{59A222B6-F7A8-70A5-B023-FCAD5D7C4BB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E85D758-2E38-8A8D-75BC-667F6A23B95B}"/>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965379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0DFF-11BD-F5F4-35D4-1986ABBD36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5D1279-E9A9-702E-144D-61114B788E88}"/>
              </a:ext>
            </a:extLst>
          </p:cNvPr>
          <p:cNvSpPr>
            <a:spLocks noGrp="1"/>
          </p:cNvSpPr>
          <p:nvPr>
            <p:ph sz="half" idx="1"/>
          </p:nvPr>
        </p:nvSpPr>
        <p:spPr>
          <a:xfrm>
            <a:off x="877824" y="2159175"/>
            <a:ext cx="4977453"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84E624-7A76-56EC-FA0D-E2AA8EF9B951}"/>
              </a:ext>
            </a:extLst>
          </p:cNvPr>
          <p:cNvSpPr>
            <a:spLocks noGrp="1"/>
          </p:cNvSpPr>
          <p:nvPr>
            <p:ph sz="half" idx="2"/>
          </p:nvPr>
        </p:nvSpPr>
        <p:spPr>
          <a:xfrm>
            <a:off x="6328391" y="2159175"/>
            <a:ext cx="4985785"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9D7DF5-30AD-AE47-D516-5CEE82770734}"/>
              </a:ext>
            </a:extLst>
          </p:cNvPr>
          <p:cNvSpPr>
            <a:spLocks noGrp="1"/>
          </p:cNvSpPr>
          <p:nvPr>
            <p:ph type="dt" sz="half" idx="10"/>
          </p:nvPr>
        </p:nvSpPr>
        <p:spPr/>
        <p:txBody>
          <a:bodyPr/>
          <a:lstStyle/>
          <a:p>
            <a:fld id="{0B283B5C-2325-42FF-AF91-C1451D9D66CC}" type="datetime1">
              <a:rPr lang="en-US" smtClean="0"/>
              <a:t>6/15/2024</a:t>
            </a:fld>
            <a:endParaRPr lang="en-US"/>
          </a:p>
        </p:txBody>
      </p:sp>
      <p:sp>
        <p:nvSpPr>
          <p:cNvPr id="6" name="Footer Placeholder 5">
            <a:extLst>
              <a:ext uri="{FF2B5EF4-FFF2-40B4-BE49-F238E27FC236}">
                <a16:creationId xmlns:a16="http://schemas.microsoft.com/office/drawing/2014/main" id="{8B05C503-B649-B083-6341-F6E376AF8C72}"/>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E53EA35-CF5A-DB36-8B14-5C184B6F14D3}"/>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316445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BA3D8-FDD9-329B-BCC6-BBF47F01BEE2}"/>
              </a:ext>
            </a:extLst>
          </p:cNvPr>
          <p:cNvSpPr>
            <a:spLocks noGrp="1"/>
          </p:cNvSpPr>
          <p:nvPr>
            <p:ph type="title"/>
          </p:nvPr>
        </p:nvSpPr>
        <p:spPr>
          <a:xfrm>
            <a:off x="881348" y="602671"/>
            <a:ext cx="10429303" cy="768928"/>
          </a:xfrm>
        </p:spPr>
        <p:txBody>
          <a:bodyPr/>
          <a:lstStyle/>
          <a:p>
            <a:r>
              <a:rPr lang="en-US"/>
              <a:t>Click to edit Master title style</a:t>
            </a:r>
          </a:p>
        </p:txBody>
      </p:sp>
      <p:sp>
        <p:nvSpPr>
          <p:cNvPr id="3" name="Text Placeholder 2">
            <a:extLst>
              <a:ext uri="{FF2B5EF4-FFF2-40B4-BE49-F238E27FC236}">
                <a16:creationId xmlns:a16="http://schemas.microsoft.com/office/drawing/2014/main" id="{82EEF7DC-0699-CB3C-A7CB-39035D89A4A5}"/>
              </a:ext>
            </a:extLst>
          </p:cNvPr>
          <p:cNvSpPr>
            <a:spLocks noGrp="1"/>
          </p:cNvSpPr>
          <p:nvPr>
            <p:ph type="body" idx="1"/>
          </p:nvPr>
        </p:nvSpPr>
        <p:spPr>
          <a:xfrm>
            <a:off x="881349" y="1696325"/>
            <a:ext cx="4963538"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252EB40-99E1-CCA4-BAFA-F51AA56CF295}"/>
              </a:ext>
            </a:extLst>
          </p:cNvPr>
          <p:cNvSpPr>
            <a:spLocks noGrp="1"/>
          </p:cNvSpPr>
          <p:nvPr>
            <p:ph sz="half" idx="2"/>
          </p:nvPr>
        </p:nvSpPr>
        <p:spPr>
          <a:xfrm>
            <a:off x="881349" y="2344025"/>
            <a:ext cx="4963538" cy="3833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8979BC-6B50-751D-D569-F360938B05C8}"/>
              </a:ext>
            </a:extLst>
          </p:cNvPr>
          <p:cNvSpPr>
            <a:spLocks noGrp="1"/>
          </p:cNvSpPr>
          <p:nvPr>
            <p:ph type="body" sz="quarter" idx="3"/>
          </p:nvPr>
        </p:nvSpPr>
        <p:spPr>
          <a:xfrm>
            <a:off x="6322669" y="1696325"/>
            <a:ext cx="4987982"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A3A26F-230E-2D25-6BDC-6ECA00FAEFD5}"/>
              </a:ext>
            </a:extLst>
          </p:cNvPr>
          <p:cNvSpPr>
            <a:spLocks noGrp="1"/>
          </p:cNvSpPr>
          <p:nvPr>
            <p:ph sz="quarter" idx="4"/>
          </p:nvPr>
        </p:nvSpPr>
        <p:spPr>
          <a:xfrm>
            <a:off x="6322669" y="2344025"/>
            <a:ext cx="4987982" cy="3833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182A01-DE7C-3BA4-96FF-CDEF2F608FCA}"/>
              </a:ext>
            </a:extLst>
          </p:cNvPr>
          <p:cNvSpPr>
            <a:spLocks noGrp="1"/>
          </p:cNvSpPr>
          <p:nvPr>
            <p:ph type="dt" sz="half" idx="10"/>
          </p:nvPr>
        </p:nvSpPr>
        <p:spPr/>
        <p:txBody>
          <a:bodyPr/>
          <a:lstStyle/>
          <a:p>
            <a:fld id="{0F88DB08-3B01-46DD-99F2-F6F6334EA669}" type="datetime1">
              <a:rPr lang="en-US" smtClean="0"/>
              <a:t>6/15/2024</a:t>
            </a:fld>
            <a:endParaRPr lang="en-US"/>
          </a:p>
        </p:txBody>
      </p:sp>
      <p:sp>
        <p:nvSpPr>
          <p:cNvPr id="8" name="Footer Placeholder 7">
            <a:extLst>
              <a:ext uri="{FF2B5EF4-FFF2-40B4-BE49-F238E27FC236}">
                <a16:creationId xmlns:a16="http://schemas.microsoft.com/office/drawing/2014/main" id="{6FCAA828-0166-8ECD-BCE8-654BEFDD7155}"/>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7690C0D2-459A-04AA-FD90-7687D2FE8A9D}"/>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94453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D549F-FA71-857F-E02E-3CB63CE683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69611-F911-D3D4-B613-ACCDA56C45D2}"/>
              </a:ext>
            </a:extLst>
          </p:cNvPr>
          <p:cNvSpPr>
            <a:spLocks noGrp="1"/>
          </p:cNvSpPr>
          <p:nvPr>
            <p:ph type="dt" sz="half" idx="10"/>
          </p:nvPr>
        </p:nvSpPr>
        <p:spPr/>
        <p:txBody>
          <a:bodyPr/>
          <a:lstStyle/>
          <a:p>
            <a:fld id="{5892AC11-ACC3-4129-BBD7-C580BF1A4EE7}" type="datetime1">
              <a:rPr lang="en-US" smtClean="0"/>
              <a:t>6/15/2024</a:t>
            </a:fld>
            <a:endParaRPr lang="en-US"/>
          </a:p>
        </p:txBody>
      </p:sp>
      <p:sp>
        <p:nvSpPr>
          <p:cNvPr id="4" name="Footer Placeholder 3">
            <a:extLst>
              <a:ext uri="{FF2B5EF4-FFF2-40B4-BE49-F238E27FC236}">
                <a16:creationId xmlns:a16="http://schemas.microsoft.com/office/drawing/2014/main" id="{F6EA1961-0B6B-8FEB-F2CB-C42E90EF2DFD}"/>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F42AA80E-3139-9F1B-9C3E-2A76628CF4F8}"/>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492845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F54789-9F96-511A-0FB6-24F6A8418C72}"/>
              </a:ext>
            </a:extLst>
          </p:cNvPr>
          <p:cNvSpPr>
            <a:spLocks noGrp="1"/>
          </p:cNvSpPr>
          <p:nvPr>
            <p:ph type="dt" sz="half" idx="10"/>
          </p:nvPr>
        </p:nvSpPr>
        <p:spPr/>
        <p:txBody>
          <a:bodyPr/>
          <a:lstStyle/>
          <a:p>
            <a:fld id="{6D80F7F3-E406-44E2-93AF-674B3F1A2E51}" type="datetime1">
              <a:rPr lang="en-US" smtClean="0"/>
              <a:t>6/15/2024</a:t>
            </a:fld>
            <a:endParaRPr lang="en-US"/>
          </a:p>
        </p:txBody>
      </p:sp>
      <p:sp>
        <p:nvSpPr>
          <p:cNvPr id="3" name="Footer Placeholder 2">
            <a:extLst>
              <a:ext uri="{FF2B5EF4-FFF2-40B4-BE49-F238E27FC236}">
                <a16:creationId xmlns:a16="http://schemas.microsoft.com/office/drawing/2014/main" id="{8B780399-ADEF-8F74-9F59-6AD804C9393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95B6A34F-ABAB-9C4E-38A1-C6EEB944B97C}"/>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506201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3917-2BF6-1CE2-F34B-49F0D09A1B91}"/>
              </a:ext>
            </a:extLst>
          </p:cNvPr>
          <p:cNvSpPr>
            <a:spLocks noGrp="1"/>
          </p:cNvSpPr>
          <p:nvPr>
            <p:ph type="title"/>
          </p:nvPr>
        </p:nvSpPr>
        <p:spPr>
          <a:xfrm>
            <a:off x="839788" y="807868"/>
            <a:ext cx="3640713" cy="2062594"/>
          </a:xfrm>
        </p:spPr>
        <p:txBody>
          <a:bodyPr anchor="t">
            <a:normAutofit/>
          </a:bodyPr>
          <a:lstStyle>
            <a:lvl1pPr>
              <a:defRPr sz="2800"/>
            </a:lvl1pPr>
          </a:lstStyle>
          <a:p>
            <a:r>
              <a:rPr lang="en-US"/>
              <a:t>Click to edit Master title style</a:t>
            </a:r>
          </a:p>
        </p:txBody>
      </p:sp>
      <p:sp>
        <p:nvSpPr>
          <p:cNvPr id="3" name="Content Placeholder 2">
            <a:extLst>
              <a:ext uri="{FF2B5EF4-FFF2-40B4-BE49-F238E27FC236}">
                <a16:creationId xmlns:a16="http://schemas.microsoft.com/office/drawing/2014/main" id="{40815B8F-A9F3-8583-FFF1-175021F17AF0}"/>
              </a:ext>
            </a:extLst>
          </p:cNvPr>
          <p:cNvSpPr>
            <a:spLocks noGrp="1"/>
          </p:cNvSpPr>
          <p:nvPr>
            <p:ph idx="1"/>
          </p:nvPr>
        </p:nvSpPr>
        <p:spPr>
          <a:xfrm>
            <a:off x="5432898" y="807867"/>
            <a:ext cx="5922489" cy="505318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D90AFF-A949-CE9E-6B94-C1B619612915}"/>
              </a:ext>
            </a:extLst>
          </p:cNvPr>
          <p:cNvSpPr>
            <a:spLocks noGrp="1"/>
          </p:cNvSpPr>
          <p:nvPr>
            <p:ph type="body" sz="half" idx="2"/>
          </p:nvPr>
        </p:nvSpPr>
        <p:spPr>
          <a:xfrm>
            <a:off x="839788" y="3000652"/>
            <a:ext cx="3640713"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95267E-088F-FB9A-9469-551890F29F01}"/>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Footer Placeholder 5">
            <a:extLst>
              <a:ext uri="{FF2B5EF4-FFF2-40B4-BE49-F238E27FC236}">
                <a16:creationId xmlns:a16="http://schemas.microsoft.com/office/drawing/2014/main" id="{38EA3FFC-B3A6-C0B6-5DAE-70BE0D6FBD6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08D35F-BC2E-8D14-060F-449CBAF7C0D2}"/>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4286073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909ED-ED97-A3CE-5569-77B45F41450A}"/>
              </a:ext>
            </a:extLst>
          </p:cNvPr>
          <p:cNvSpPr>
            <a:spLocks noGrp="1"/>
          </p:cNvSpPr>
          <p:nvPr>
            <p:ph type="title"/>
          </p:nvPr>
        </p:nvSpPr>
        <p:spPr>
          <a:xfrm>
            <a:off x="839788" y="820881"/>
            <a:ext cx="3639312" cy="2062595"/>
          </a:xfrm>
        </p:spPr>
        <p:txBody>
          <a:bodyPr anchor="t">
            <a:normAutofit/>
          </a:bodyPr>
          <a:lstStyle>
            <a:lvl1pPr>
              <a:defRPr sz="2800"/>
            </a:lvl1pPr>
          </a:lstStyle>
          <a:p>
            <a:r>
              <a:rPr lang="en-US"/>
              <a:t>Click to edit Master title style</a:t>
            </a:r>
          </a:p>
        </p:txBody>
      </p:sp>
      <p:sp>
        <p:nvSpPr>
          <p:cNvPr id="3" name="Picture Placeholder 2">
            <a:extLst>
              <a:ext uri="{FF2B5EF4-FFF2-40B4-BE49-F238E27FC236}">
                <a16:creationId xmlns:a16="http://schemas.microsoft.com/office/drawing/2014/main" id="{0683BB3A-9E24-DE4C-9619-1502F1B6F389}"/>
              </a:ext>
            </a:extLst>
          </p:cNvPr>
          <p:cNvSpPr>
            <a:spLocks noGrp="1"/>
          </p:cNvSpPr>
          <p:nvPr>
            <p:ph type="pic" idx="1"/>
          </p:nvPr>
        </p:nvSpPr>
        <p:spPr>
          <a:xfrm>
            <a:off x="5247408" y="919595"/>
            <a:ext cx="6107979" cy="50136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4B4CE1F-29E0-88BB-8489-E58236B8B17B}"/>
              </a:ext>
            </a:extLst>
          </p:cNvPr>
          <p:cNvSpPr>
            <a:spLocks noGrp="1"/>
          </p:cNvSpPr>
          <p:nvPr>
            <p:ph type="body" sz="half" idx="2"/>
          </p:nvPr>
        </p:nvSpPr>
        <p:spPr>
          <a:xfrm>
            <a:off x="839788" y="3000652"/>
            <a:ext cx="3643889"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4B7212-6816-FFD1-50B2-58844AD38E26}"/>
              </a:ext>
            </a:extLst>
          </p:cNvPr>
          <p:cNvSpPr>
            <a:spLocks noGrp="1"/>
          </p:cNvSpPr>
          <p:nvPr>
            <p:ph type="dt" sz="half" idx="10"/>
          </p:nvPr>
        </p:nvSpPr>
        <p:spPr/>
        <p:txBody>
          <a:bodyPr/>
          <a:lstStyle/>
          <a:p>
            <a:fld id="{3DF7BC28-59DE-4F83-B4A1-497203279FAD}" type="datetime1">
              <a:rPr lang="en-US" smtClean="0"/>
              <a:t>6/15/2024</a:t>
            </a:fld>
            <a:endParaRPr lang="en-US"/>
          </a:p>
        </p:txBody>
      </p:sp>
      <p:sp>
        <p:nvSpPr>
          <p:cNvPr id="6" name="Footer Placeholder 5">
            <a:extLst>
              <a:ext uri="{FF2B5EF4-FFF2-40B4-BE49-F238E27FC236}">
                <a16:creationId xmlns:a16="http://schemas.microsoft.com/office/drawing/2014/main" id="{A2417744-5A24-B7B7-5FD6-E98E60832F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4CDA4D1-A71D-A7A6-3D0C-294E5D280BE8}"/>
              </a:ext>
            </a:extLst>
          </p:cNvPr>
          <p:cNvSpPr>
            <a:spLocks noGrp="1"/>
          </p:cNvSpPr>
          <p:nvPr>
            <p:ph type="sldNum" sz="quarter" idx="12"/>
          </p:nvPr>
        </p:nvSpPr>
        <p:spPr/>
        <p:txBody>
          <a:bodyPr/>
          <a:lstStyle/>
          <a:p>
            <a:fld id="{C68AC1EC-23E2-4F0E-A5A4-674EC8DB954E}" type="slidenum">
              <a:rPr lang="en-US" smtClean="0"/>
              <a:t>‹Nº›</a:t>
            </a:fld>
            <a:endParaRPr lang="en-US"/>
          </a:p>
        </p:txBody>
      </p:sp>
    </p:spTree>
    <p:extLst>
      <p:ext uri="{BB962C8B-B14F-4D97-AF65-F5344CB8AC3E}">
        <p14:creationId xmlns:p14="http://schemas.microsoft.com/office/powerpoint/2010/main" val="1352510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5858A62-FE72-978B-BE71-05908D82E1A4}"/>
              </a:ext>
            </a:extLst>
          </p:cNvPr>
          <p:cNvSpPr/>
          <p:nvPr/>
        </p:nvSpPr>
        <p:spPr>
          <a:xfrm>
            <a:off x="0" y="0"/>
            <a:ext cx="12192000" cy="6860161"/>
          </a:xfrm>
          <a:prstGeom prst="rect">
            <a:avLst/>
          </a:prstGeom>
          <a:solidFill>
            <a:schemeClr val="bg2">
              <a:lumMod val="75000"/>
              <a:alpha val="15000"/>
            </a:schemeClr>
          </a:solidFill>
          <a:ln w="1905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BFA14B7-4740-5D9F-6489-BAD00C3E0D68}"/>
              </a:ext>
            </a:extLst>
          </p:cNvPr>
          <p:cNvSpPr>
            <a:spLocks noGrp="1"/>
          </p:cNvSpPr>
          <p:nvPr>
            <p:ph type="title"/>
          </p:nvPr>
        </p:nvSpPr>
        <p:spPr>
          <a:xfrm>
            <a:off x="871108" y="588245"/>
            <a:ext cx="10449784" cy="1265928"/>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7790487F-803F-C5AF-BD93-39C0FC738963}"/>
              </a:ext>
            </a:extLst>
          </p:cNvPr>
          <p:cNvSpPr>
            <a:spLocks noGrp="1"/>
          </p:cNvSpPr>
          <p:nvPr>
            <p:ph type="body" idx="1"/>
          </p:nvPr>
        </p:nvSpPr>
        <p:spPr>
          <a:xfrm>
            <a:off x="877824" y="2157984"/>
            <a:ext cx="10442448" cy="390381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86FCEF-4EDF-C2EF-7D81-FEFF7042F350}"/>
              </a:ext>
            </a:extLst>
          </p:cNvPr>
          <p:cNvSpPr>
            <a:spLocks noGrp="1"/>
          </p:cNvSpPr>
          <p:nvPr>
            <p:ph type="dt" sz="half" idx="2"/>
          </p:nvPr>
        </p:nvSpPr>
        <p:spPr>
          <a:xfrm>
            <a:off x="877824" y="6356350"/>
            <a:ext cx="2743200" cy="365125"/>
          </a:xfrm>
          <a:prstGeom prst="rect">
            <a:avLst/>
          </a:prstGeom>
        </p:spPr>
        <p:txBody>
          <a:bodyPr vert="horz" lIns="91440" tIns="45720" rIns="91440" bIns="45720" rtlCol="0" anchor="ctr"/>
          <a:lstStyle>
            <a:lvl1pPr algn="l">
              <a:defRPr sz="800" cap="all" spc="300" baseline="0">
                <a:solidFill>
                  <a:schemeClr val="tx2"/>
                </a:solidFill>
              </a:defRPr>
            </a:lvl1pPr>
          </a:lstStyle>
          <a:p>
            <a:fld id="{0BDC4764-F656-4735-9820-9886F8DF1D6A}" type="datetime1">
              <a:rPr lang="en-US" smtClean="0"/>
              <a:t>6/15/2024</a:t>
            </a:fld>
            <a:endParaRPr lang="en-US"/>
          </a:p>
        </p:txBody>
      </p:sp>
      <p:sp>
        <p:nvSpPr>
          <p:cNvPr id="5" name="Footer Placeholder 4">
            <a:extLst>
              <a:ext uri="{FF2B5EF4-FFF2-40B4-BE49-F238E27FC236}">
                <a16:creationId xmlns:a16="http://schemas.microsoft.com/office/drawing/2014/main" id="{9A4663BC-4D46-C74D-DDF2-9D25B4D96F9B}"/>
              </a:ext>
            </a:extLst>
          </p:cNvPr>
          <p:cNvSpPr>
            <a:spLocks noGrp="1"/>
          </p:cNvSpPr>
          <p:nvPr>
            <p:ph type="ftr" sz="quarter" idx="3"/>
          </p:nvPr>
        </p:nvSpPr>
        <p:spPr>
          <a:xfrm>
            <a:off x="7132320" y="6356350"/>
            <a:ext cx="4297680" cy="365125"/>
          </a:xfrm>
          <a:prstGeom prst="rect">
            <a:avLst/>
          </a:prstGeom>
        </p:spPr>
        <p:txBody>
          <a:bodyPr vert="horz" lIns="91440" tIns="45720" rIns="91440" bIns="45720" rtlCol="0" anchor="ctr"/>
          <a:lstStyle>
            <a:lvl1pPr algn="r">
              <a:defRPr sz="800" cap="all" spc="300" baseline="0">
                <a:solidFill>
                  <a:schemeClr val="tx2"/>
                </a:solidFill>
              </a:defRPr>
            </a:lvl1pPr>
          </a:lstStyle>
          <a:p>
            <a:r>
              <a:rPr lang="en-US"/>
              <a:t>Sample Footer Text</a:t>
            </a:r>
          </a:p>
        </p:txBody>
      </p:sp>
      <p:sp>
        <p:nvSpPr>
          <p:cNvPr id="6" name="Slide Number Placeholder 5">
            <a:extLst>
              <a:ext uri="{FF2B5EF4-FFF2-40B4-BE49-F238E27FC236}">
                <a16:creationId xmlns:a16="http://schemas.microsoft.com/office/drawing/2014/main" id="{B71B4EAE-CB5C-D14B-77EF-7B155FA68353}"/>
              </a:ext>
            </a:extLst>
          </p:cNvPr>
          <p:cNvSpPr>
            <a:spLocks noGrp="1"/>
          </p:cNvSpPr>
          <p:nvPr>
            <p:ph type="sldNum" sz="quarter" idx="4"/>
          </p:nvPr>
        </p:nvSpPr>
        <p:spPr>
          <a:xfrm>
            <a:off x="11429999" y="6356350"/>
            <a:ext cx="521207" cy="365125"/>
          </a:xfrm>
          <a:prstGeom prst="rect">
            <a:avLst/>
          </a:prstGeom>
        </p:spPr>
        <p:txBody>
          <a:bodyPr vert="horz" lIns="91440" tIns="45720" rIns="91440" bIns="45720" rtlCol="0" anchor="ctr"/>
          <a:lstStyle>
            <a:lvl1pPr algn="r">
              <a:defRPr sz="1400">
                <a:solidFill>
                  <a:schemeClr val="tx2"/>
                </a:solidFill>
                <a:latin typeface="+mj-lt"/>
              </a:defRPr>
            </a:lvl1pPr>
          </a:lstStyle>
          <a:p>
            <a:fld id="{C68AC1EC-23E2-4F0E-A5A4-674EC8DB954E}" type="slidenum">
              <a:rPr lang="en-US" smtClean="0"/>
              <a:pPr/>
              <a:t>‹Nº›</a:t>
            </a:fld>
            <a:endParaRPr lang="en-US"/>
          </a:p>
        </p:txBody>
      </p:sp>
    </p:spTree>
    <p:extLst>
      <p:ext uri="{BB962C8B-B14F-4D97-AF65-F5344CB8AC3E}">
        <p14:creationId xmlns:p14="http://schemas.microsoft.com/office/powerpoint/2010/main" val="266516980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hdr="0"/>
  <p:txStyles>
    <p:titleStyle>
      <a:lvl1pPr algn="l" defTabSz="914400" rtl="0" eaLnBrk="1" latinLnBrk="0" hangingPunct="1">
        <a:lnSpc>
          <a:spcPct val="100000"/>
        </a:lnSpc>
        <a:spcBef>
          <a:spcPct val="0"/>
        </a:spcBef>
        <a:buNone/>
        <a:defRPr sz="32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2"/>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200" kern="1200">
          <a:solidFill>
            <a:schemeClr val="tx2"/>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useBgFill="1">
        <p:nvSpPr>
          <p:cNvPr id="34"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 name="Título 1"/>
          <p:cNvSpPr>
            <a:spLocks noGrp="1"/>
          </p:cNvSpPr>
          <p:nvPr>
            <p:ph type="ctrTitle"/>
          </p:nvPr>
        </p:nvSpPr>
        <p:spPr>
          <a:xfrm>
            <a:off x="6803409" y="308659"/>
            <a:ext cx="4156512" cy="1708244"/>
          </a:xfrm>
        </p:spPr>
        <p:txBody>
          <a:bodyPr vert="horz" lIns="91440" tIns="45720" rIns="91440" bIns="45720" rtlCol="0" anchor="ctr">
            <a:normAutofit/>
          </a:bodyPr>
          <a:lstStyle/>
          <a:p>
            <a:pPr algn="l">
              <a:lnSpc>
                <a:spcPct val="90000"/>
              </a:lnSpc>
            </a:pPr>
            <a:r>
              <a:rPr lang="es-CO" sz="2200">
                <a:solidFill>
                  <a:schemeClr val="tx1"/>
                </a:solidFill>
                <a:ea typeface="+mj-lt"/>
                <a:cs typeface="+mj-lt"/>
              </a:rPr>
              <a:t>Proyecto Rais + 4.0</a:t>
            </a:r>
            <a:br>
              <a:rPr lang="es-CO" sz="2200">
                <a:solidFill>
                  <a:schemeClr val="tx1"/>
                </a:solidFill>
                <a:ea typeface="+mj-lt"/>
                <a:cs typeface="+mj-lt"/>
              </a:rPr>
            </a:br>
            <a:endParaRPr lang="es-ES"/>
          </a:p>
          <a:p>
            <a:pPr algn="l">
              <a:lnSpc>
                <a:spcPct val="90000"/>
              </a:lnSpc>
            </a:pPr>
            <a:r>
              <a:rPr lang="es-CO" sz="2200">
                <a:solidFill>
                  <a:schemeClr val="tx1"/>
                </a:solidFill>
              </a:rPr>
              <a:t>Diplomado </a:t>
            </a:r>
            <a:r>
              <a:rPr lang="es-CO" sz="2200" err="1">
                <a:solidFill>
                  <a:schemeClr val="tx1"/>
                </a:solidFill>
              </a:rPr>
              <a:t>DevSecOps</a:t>
            </a:r>
            <a:r>
              <a:rPr lang="es-CO" sz="2200">
                <a:solidFill>
                  <a:schemeClr val="tx1"/>
                </a:solidFill>
              </a:rPr>
              <a:t> 2024-01</a:t>
            </a:r>
          </a:p>
        </p:txBody>
      </p:sp>
      <p:pic>
        <p:nvPicPr>
          <p:cNvPr id="35" name="Picture 3">
            <a:extLst>
              <a:ext uri="{FF2B5EF4-FFF2-40B4-BE49-F238E27FC236}">
                <a16:creationId xmlns:a16="http://schemas.microsoft.com/office/drawing/2014/main" id="{FAF55D95-D40A-7BFE-A13E-F1CC95A17529}"/>
              </a:ext>
            </a:extLst>
          </p:cNvPr>
          <p:cNvPicPr>
            <a:picLocks noChangeAspect="1"/>
          </p:cNvPicPr>
          <p:nvPr/>
        </p:nvPicPr>
        <p:blipFill rotWithShape="1">
          <a:blip r:embed="rId2"/>
          <a:srcRect r="11121" b="11"/>
          <a:stretch/>
        </p:blipFill>
        <p:spPr>
          <a:xfrm>
            <a:off x="-1" y="-2"/>
            <a:ext cx="6096001" cy="6858002"/>
          </a:xfrm>
          <a:prstGeom prst="rect">
            <a:avLst/>
          </a:prstGeom>
        </p:spPr>
      </p:pic>
      <p:sp>
        <p:nvSpPr>
          <p:cNvPr id="3" name="Subtítulo 2"/>
          <p:cNvSpPr>
            <a:spLocks noGrp="1"/>
          </p:cNvSpPr>
          <p:nvPr>
            <p:ph type="subTitle" idx="1"/>
          </p:nvPr>
        </p:nvSpPr>
        <p:spPr>
          <a:xfrm>
            <a:off x="6803409" y="2335052"/>
            <a:ext cx="4156512" cy="3905028"/>
          </a:xfrm>
        </p:spPr>
        <p:txBody>
          <a:bodyPr vert="horz" lIns="91440" tIns="45720" rIns="91440" bIns="45720" rtlCol="0" anchor="ctr">
            <a:normAutofit/>
          </a:bodyPr>
          <a:lstStyle/>
          <a:p>
            <a:pPr marL="285750" indent="-228600" algn="l">
              <a:lnSpc>
                <a:spcPct val="90000"/>
              </a:lnSpc>
              <a:buFont typeface="Arial" panose="020B0604020202020204" pitchFamily="34" charset="0"/>
              <a:buChar char="•"/>
            </a:pPr>
            <a:r>
              <a:rPr lang="es-CO" sz="2000">
                <a:solidFill>
                  <a:schemeClr val="tx1"/>
                </a:solidFill>
              </a:rPr>
              <a:t>Juan Peña - ID: 635668</a:t>
            </a:r>
          </a:p>
          <a:p>
            <a:pPr marL="285750" indent="-228600" algn="l">
              <a:lnSpc>
                <a:spcPct val="90000"/>
              </a:lnSpc>
              <a:buFont typeface="Arial" panose="020B0604020202020204" pitchFamily="34" charset="0"/>
              <a:buChar char="•"/>
            </a:pPr>
            <a:r>
              <a:rPr lang="es-CO" sz="2000">
                <a:solidFill>
                  <a:schemeClr val="tx1"/>
                </a:solidFill>
              </a:rPr>
              <a:t>Oscar Yela - ID: 433321</a:t>
            </a:r>
          </a:p>
          <a:p>
            <a:pPr marL="285750" indent="-228600" algn="l">
              <a:lnSpc>
                <a:spcPct val="90000"/>
              </a:lnSpc>
              <a:buFont typeface="Arial" panose="020B0604020202020204" pitchFamily="34" charset="0"/>
              <a:buChar char="•"/>
            </a:pPr>
            <a:r>
              <a:rPr lang="es-CO" sz="2000" err="1">
                <a:solidFill>
                  <a:schemeClr val="tx1"/>
                </a:solidFill>
              </a:rPr>
              <a:t>Maycol</a:t>
            </a:r>
            <a:r>
              <a:rPr lang="es-CO" sz="2000">
                <a:solidFill>
                  <a:schemeClr val="tx1"/>
                </a:solidFill>
              </a:rPr>
              <a:t> </a:t>
            </a:r>
            <a:r>
              <a:rPr lang="es-CO" sz="2000" err="1">
                <a:solidFill>
                  <a:schemeClr val="tx1"/>
                </a:solidFill>
              </a:rPr>
              <a:t>Paez</a:t>
            </a:r>
            <a:r>
              <a:rPr lang="es-CO" sz="2000">
                <a:solidFill>
                  <a:schemeClr val="tx1"/>
                </a:solidFill>
              </a:rPr>
              <a:t> - ID: 751391</a:t>
            </a:r>
          </a:p>
          <a:p>
            <a:pPr marL="285750" indent="-228600" algn="l">
              <a:lnSpc>
                <a:spcPct val="90000"/>
              </a:lnSpc>
              <a:buFont typeface="Arial" panose="020B0604020202020204" pitchFamily="34" charset="0"/>
              <a:buChar char="•"/>
            </a:pPr>
            <a:r>
              <a:rPr lang="es-CO" sz="2000">
                <a:solidFill>
                  <a:schemeClr val="tx1"/>
                </a:solidFill>
              </a:rPr>
              <a:t>Brigitte </a:t>
            </a:r>
            <a:r>
              <a:rPr lang="es-CO" sz="2000" err="1">
                <a:solidFill>
                  <a:schemeClr val="tx1"/>
                </a:solidFill>
              </a:rPr>
              <a:t>Rodriguez</a:t>
            </a:r>
            <a:r>
              <a:rPr lang="es-CO" sz="2000">
                <a:solidFill>
                  <a:schemeClr val="tx1"/>
                </a:solidFill>
              </a:rPr>
              <a:t> - ID: 415800</a:t>
            </a:r>
          </a:p>
          <a:p>
            <a:pPr marL="285750" indent="-228600" algn="l">
              <a:lnSpc>
                <a:spcPct val="90000"/>
              </a:lnSpc>
              <a:buFont typeface="Arial" panose="020B0604020202020204" pitchFamily="34" charset="0"/>
              <a:buChar char="•"/>
            </a:pPr>
            <a:r>
              <a:rPr lang="es-CO" sz="2000" err="1">
                <a:solidFill>
                  <a:schemeClr val="tx1"/>
                </a:solidFill>
              </a:rPr>
              <a:t>Alvaro</a:t>
            </a:r>
            <a:r>
              <a:rPr lang="es-CO" sz="2000">
                <a:solidFill>
                  <a:schemeClr val="tx1"/>
                </a:solidFill>
              </a:rPr>
              <a:t> Adolfo Cote </a:t>
            </a:r>
            <a:r>
              <a:rPr lang="es-CO" sz="2000" err="1">
                <a:solidFill>
                  <a:schemeClr val="tx1"/>
                </a:solidFill>
              </a:rPr>
              <a:t>Sanchez</a:t>
            </a:r>
            <a:r>
              <a:rPr lang="es-CO" sz="2000">
                <a:solidFill>
                  <a:schemeClr val="tx1"/>
                </a:solidFill>
              </a:rPr>
              <a:t> - ID: 730352</a:t>
            </a:r>
          </a:p>
          <a:p>
            <a:pPr marL="285750" indent="-228600" algn="l">
              <a:lnSpc>
                <a:spcPct val="90000"/>
              </a:lnSpc>
              <a:buFont typeface="Arial" panose="020B0604020202020204" pitchFamily="34" charset="0"/>
              <a:buChar char="•"/>
            </a:pPr>
            <a:r>
              <a:rPr lang="es-CO" sz="2000">
                <a:solidFill>
                  <a:schemeClr val="tx1"/>
                </a:solidFill>
              </a:rPr>
              <a:t>Sebastián camilo romero </a:t>
            </a:r>
            <a:r>
              <a:rPr lang="es-CO" sz="2000" err="1">
                <a:solidFill>
                  <a:schemeClr val="tx1"/>
                </a:solidFill>
              </a:rPr>
              <a:t>leon</a:t>
            </a:r>
            <a:r>
              <a:rPr lang="es-CO" sz="2000">
                <a:solidFill>
                  <a:schemeClr val="tx1"/>
                </a:solidFill>
              </a:rPr>
              <a:t> – id:732124</a:t>
            </a:r>
          </a:p>
          <a:p>
            <a:pPr indent="-228600" algn="l">
              <a:lnSpc>
                <a:spcPct val="90000"/>
              </a:lnSpc>
              <a:buFont typeface="Arial" panose="020B0604020202020204" pitchFamily="34" charset="0"/>
              <a:buChar char="•"/>
            </a:pPr>
            <a:endParaRPr lang="es-CO" sz="2000">
              <a:solidFill>
                <a:schemeClr val="tx1"/>
              </a:solidFill>
            </a:endParaRPr>
          </a:p>
        </p:txBody>
      </p:sp>
    </p:spTree>
    <p:extLst>
      <p:ext uri="{BB962C8B-B14F-4D97-AF65-F5344CB8AC3E}">
        <p14:creationId xmlns:p14="http://schemas.microsoft.com/office/powerpoint/2010/main" val="2406273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3">
            <a:extLst>
              <a:ext uri="{FF2B5EF4-FFF2-40B4-BE49-F238E27FC236}">
                <a16:creationId xmlns:a16="http://schemas.microsoft.com/office/drawing/2014/main" id="{646591D5-F39D-78E0-3260-1EF2B6FD7E77}"/>
              </a:ext>
            </a:extLst>
          </p:cNvPr>
          <p:cNvSpPr>
            <a:spLocks noGrp="1"/>
          </p:cNvSpPr>
          <p:nvPr>
            <p:ph type="body" sz="half" idx="2"/>
          </p:nvPr>
        </p:nvSpPr>
        <p:spPr>
          <a:xfrm>
            <a:off x="348176" y="382813"/>
            <a:ext cx="5339952" cy="2511917"/>
          </a:xfrm>
        </p:spPr>
        <p:txBody>
          <a:bodyPr>
            <a:noAutofit/>
          </a:bodyPr>
          <a:lstStyle/>
          <a:p>
            <a:r>
              <a:rPr lang="es-CO" sz="2100"/>
              <a:t>Al tener ya configurado de Script de instalación de varios programas que se usaran para la configuración de RAIS+ se acelera y facilita la configuración</a:t>
            </a:r>
          </a:p>
          <a:p>
            <a:endParaRPr lang="es-CO" sz="2100"/>
          </a:p>
          <a:p>
            <a:endParaRPr lang="es-CO" sz="2100"/>
          </a:p>
        </p:txBody>
      </p:sp>
      <p:sp>
        <p:nvSpPr>
          <p:cNvPr id="35" name="Date Placeholder 4">
            <a:extLst>
              <a:ext uri="{FF2B5EF4-FFF2-40B4-BE49-F238E27FC236}">
                <a16:creationId xmlns:a16="http://schemas.microsoft.com/office/drawing/2014/main" id="{D10DBBC2-0312-4D86-7FA8-F4E6CBDE1F6E}"/>
              </a:ext>
            </a:extLst>
          </p:cNvPr>
          <p:cNvSpPr>
            <a:spLocks noGrp="1"/>
          </p:cNvSpPr>
          <p:nvPr>
            <p:ph type="dt" sz="half" idx="10"/>
          </p:nvPr>
        </p:nvSpPr>
        <p:spPr>
          <a:xfrm>
            <a:off x="877824" y="6356350"/>
            <a:ext cx="2743200" cy="365125"/>
          </a:xfrm>
        </p:spPr>
        <p:txBody>
          <a:bodyPr/>
          <a:lstStyle/>
          <a:p>
            <a:pPr>
              <a:spcAft>
                <a:spcPts val="600"/>
              </a:spcAft>
            </a:pPr>
            <a:fld id="{3DF7BC28-59DE-4F83-B4A1-497203279FAD}" type="datetime1">
              <a:rPr lang="en-US" smtClean="0"/>
              <a:pPr>
                <a:spcAft>
                  <a:spcPts val="600"/>
                </a:spcAft>
              </a:pPr>
              <a:t>6/15/2024</a:t>
            </a:fld>
            <a:endParaRPr lang="en-US"/>
          </a:p>
        </p:txBody>
      </p:sp>
      <p:sp>
        <p:nvSpPr>
          <p:cNvPr id="36" name="Footer Placeholder 5">
            <a:extLst>
              <a:ext uri="{FF2B5EF4-FFF2-40B4-BE49-F238E27FC236}">
                <a16:creationId xmlns:a16="http://schemas.microsoft.com/office/drawing/2014/main" id="{B7FE1728-070D-33FC-EC86-4DDACD35998E}"/>
              </a:ext>
            </a:extLst>
          </p:cNvPr>
          <p:cNvSpPr>
            <a:spLocks noGrp="1"/>
          </p:cNvSpPr>
          <p:nvPr>
            <p:ph type="ftr" sz="quarter" idx="11"/>
          </p:nvPr>
        </p:nvSpPr>
        <p:spPr>
          <a:xfrm>
            <a:off x="7132320" y="6356350"/>
            <a:ext cx="4297680" cy="365125"/>
          </a:xfrm>
        </p:spPr>
        <p:txBody>
          <a:bodyPr/>
          <a:lstStyle/>
          <a:p>
            <a:pPr>
              <a:spcAft>
                <a:spcPts val="600"/>
              </a:spcAft>
            </a:pPr>
            <a:r>
              <a:rPr lang="en-US"/>
              <a:t>Sample Footer Text</a:t>
            </a:r>
          </a:p>
        </p:txBody>
      </p:sp>
      <p:sp>
        <p:nvSpPr>
          <p:cNvPr id="37" name="Slide Number Placeholder 6">
            <a:extLst>
              <a:ext uri="{FF2B5EF4-FFF2-40B4-BE49-F238E27FC236}">
                <a16:creationId xmlns:a16="http://schemas.microsoft.com/office/drawing/2014/main" id="{66E9B703-60C8-AF69-D6F6-C5289DAB2617}"/>
              </a:ext>
            </a:extLst>
          </p:cNvPr>
          <p:cNvSpPr>
            <a:spLocks noGrp="1"/>
          </p:cNvSpPr>
          <p:nvPr>
            <p:ph type="sldNum" sz="quarter" idx="12"/>
          </p:nvPr>
        </p:nvSpPr>
        <p:spPr>
          <a:xfrm>
            <a:off x="11429999" y="6356350"/>
            <a:ext cx="521207" cy="365125"/>
          </a:xfrm>
        </p:spPr>
        <p:txBody>
          <a:bodyPr/>
          <a:lstStyle/>
          <a:p>
            <a:pPr>
              <a:spcAft>
                <a:spcPts val="600"/>
              </a:spcAft>
            </a:pPr>
            <a:fld id="{C68AC1EC-23E2-4F0E-A5A4-674EC8DB954E}" type="slidenum">
              <a:rPr lang="en-US" smtClean="0"/>
              <a:pPr>
                <a:spcAft>
                  <a:spcPts val="600"/>
                </a:spcAft>
              </a:pPr>
              <a:t>10</a:t>
            </a:fld>
            <a:endParaRPr lang="en-US"/>
          </a:p>
        </p:txBody>
      </p:sp>
      <p:sp>
        <p:nvSpPr>
          <p:cNvPr id="4" name="Marcador de texto 3">
            <a:extLst>
              <a:ext uri="{FF2B5EF4-FFF2-40B4-BE49-F238E27FC236}">
                <a16:creationId xmlns:a16="http://schemas.microsoft.com/office/drawing/2014/main" id="{09949587-0709-E0EB-C809-088B8B887464}"/>
              </a:ext>
            </a:extLst>
          </p:cNvPr>
          <p:cNvSpPr>
            <a:spLocks/>
          </p:cNvSpPr>
          <p:nvPr/>
        </p:nvSpPr>
        <p:spPr>
          <a:xfrm>
            <a:off x="839788" y="382814"/>
            <a:ext cx="3640713" cy="5486174"/>
          </a:xfrm>
          <a:prstGeom prst="rect">
            <a:avLst/>
          </a:prstGeom>
        </p:spPr>
        <p:txBody>
          <a:bodyPr/>
          <a:lstStyle/>
          <a:p>
            <a:endParaRPr lang="es-ES"/>
          </a:p>
        </p:txBody>
      </p:sp>
      <p:sp>
        <p:nvSpPr>
          <p:cNvPr id="6" name="Marcador de pie de página 5">
            <a:extLst>
              <a:ext uri="{FF2B5EF4-FFF2-40B4-BE49-F238E27FC236}">
                <a16:creationId xmlns:a16="http://schemas.microsoft.com/office/drawing/2014/main" id="{398E67C4-A569-BCEA-909A-6AF067AA0808}"/>
              </a:ext>
            </a:extLst>
          </p:cNvPr>
          <p:cNvSpPr>
            <a:spLocks/>
          </p:cNvSpPr>
          <p:nvPr/>
        </p:nvSpPr>
        <p:spPr>
          <a:xfrm>
            <a:off x="8706293" y="5030459"/>
            <a:ext cx="2362119" cy="200682"/>
          </a:xfrm>
          <a:prstGeom prst="rect">
            <a:avLst/>
          </a:prstGeom>
        </p:spPr>
        <p:txBody>
          <a:bodyPr/>
          <a:lstStyle/>
          <a:p>
            <a:pPr defTabSz="493776">
              <a:spcAft>
                <a:spcPts val="600"/>
              </a:spcAft>
            </a:pPr>
            <a:r>
              <a:rPr lang="en-US" sz="972" kern="1200">
                <a:solidFill>
                  <a:schemeClr val="tx1"/>
                </a:solidFill>
                <a:latin typeface="+mn-lt"/>
                <a:ea typeface="+mn-ea"/>
                <a:cs typeface="+mn-cs"/>
              </a:rPr>
              <a:t>Sample Footer Text</a:t>
            </a:r>
            <a:endParaRPr lang="en-US"/>
          </a:p>
        </p:txBody>
      </p:sp>
      <p:sp>
        <p:nvSpPr>
          <p:cNvPr id="7" name="Marcador de número de diapositiva 6">
            <a:extLst>
              <a:ext uri="{FF2B5EF4-FFF2-40B4-BE49-F238E27FC236}">
                <a16:creationId xmlns:a16="http://schemas.microsoft.com/office/drawing/2014/main" id="{A016FEEA-BA3C-A1D0-3EE0-B10BDA99776A}"/>
              </a:ext>
            </a:extLst>
          </p:cNvPr>
          <p:cNvSpPr>
            <a:spLocks/>
          </p:cNvSpPr>
          <p:nvPr/>
        </p:nvSpPr>
        <p:spPr>
          <a:xfrm>
            <a:off x="11068412" y="5030459"/>
            <a:ext cx="286469" cy="200682"/>
          </a:xfrm>
          <a:prstGeom prst="rect">
            <a:avLst/>
          </a:prstGeom>
        </p:spPr>
        <p:txBody>
          <a:bodyPr/>
          <a:lstStyle/>
          <a:p>
            <a:pPr defTabSz="493776">
              <a:spcAft>
                <a:spcPts val="600"/>
              </a:spcAft>
            </a:pPr>
            <a:fld id="{C68AC1EC-23E2-4F0E-A5A4-674EC8DB954E}" type="slidenum">
              <a:rPr lang="en-US" sz="972" kern="1200">
                <a:solidFill>
                  <a:schemeClr val="tx1"/>
                </a:solidFill>
                <a:latin typeface="+mn-lt"/>
                <a:ea typeface="+mn-ea"/>
                <a:cs typeface="+mn-cs"/>
              </a:rPr>
              <a:pPr defTabSz="493776">
                <a:spcAft>
                  <a:spcPts val="600"/>
                </a:spcAft>
              </a:pPr>
              <a:t>10</a:t>
            </a:fld>
            <a:endParaRPr lang="en-US"/>
          </a:p>
        </p:txBody>
      </p:sp>
      <p:pic>
        <p:nvPicPr>
          <p:cNvPr id="12" name="Marcador de contenido 11" descr="Interfaz de usuario gráfica, Texto&#10;&#10;Descripción generada automáticamente">
            <a:extLst>
              <a:ext uri="{FF2B5EF4-FFF2-40B4-BE49-F238E27FC236}">
                <a16:creationId xmlns:a16="http://schemas.microsoft.com/office/drawing/2014/main" id="{1CB6F071-3DF1-0B0A-E9B8-C876CDDC5729}"/>
              </a:ext>
            </a:extLst>
          </p:cNvPr>
          <p:cNvPicPr>
            <a:picLocks noChangeAspect="1"/>
          </p:cNvPicPr>
          <p:nvPr/>
        </p:nvPicPr>
        <p:blipFill>
          <a:blip r:embed="rId2"/>
          <a:stretch>
            <a:fillRect/>
          </a:stretch>
        </p:blipFill>
        <p:spPr>
          <a:xfrm>
            <a:off x="344911" y="3429777"/>
            <a:ext cx="5396594" cy="3043154"/>
          </a:xfrm>
          <a:prstGeom prst="rect">
            <a:avLst/>
          </a:prstGeom>
        </p:spPr>
      </p:pic>
      <p:pic>
        <p:nvPicPr>
          <p:cNvPr id="13" name="Imagen 12" descr="Interfaz de usuario gráfica, Aplicación&#10;&#10;Descripción generada automáticamente">
            <a:extLst>
              <a:ext uri="{FF2B5EF4-FFF2-40B4-BE49-F238E27FC236}">
                <a16:creationId xmlns:a16="http://schemas.microsoft.com/office/drawing/2014/main" id="{835A25A5-951F-DF44-AF59-E74178B515AC}"/>
              </a:ext>
            </a:extLst>
          </p:cNvPr>
          <p:cNvPicPr>
            <a:picLocks noChangeAspect="1"/>
          </p:cNvPicPr>
          <p:nvPr/>
        </p:nvPicPr>
        <p:blipFill>
          <a:blip r:embed="rId3"/>
          <a:stretch>
            <a:fillRect/>
          </a:stretch>
        </p:blipFill>
        <p:spPr>
          <a:xfrm>
            <a:off x="5874214" y="381044"/>
            <a:ext cx="5348091" cy="2949402"/>
          </a:xfrm>
          <a:prstGeom prst="rect">
            <a:avLst/>
          </a:prstGeom>
        </p:spPr>
      </p:pic>
      <p:pic>
        <p:nvPicPr>
          <p:cNvPr id="14" name="Imagen 13" descr="Interfaz de usuario gráfica&#10;&#10;Descripción generada automáticamente">
            <a:extLst>
              <a:ext uri="{FF2B5EF4-FFF2-40B4-BE49-F238E27FC236}">
                <a16:creationId xmlns:a16="http://schemas.microsoft.com/office/drawing/2014/main" id="{8A029009-070C-A09E-2A40-8A82E7353816}"/>
              </a:ext>
            </a:extLst>
          </p:cNvPr>
          <p:cNvPicPr>
            <a:picLocks noChangeAspect="1"/>
          </p:cNvPicPr>
          <p:nvPr/>
        </p:nvPicPr>
        <p:blipFill>
          <a:blip r:embed="rId4"/>
          <a:stretch>
            <a:fillRect/>
          </a:stretch>
        </p:blipFill>
        <p:spPr>
          <a:xfrm>
            <a:off x="5877186" y="3431375"/>
            <a:ext cx="5340384" cy="3040258"/>
          </a:xfrm>
          <a:prstGeom prst="rect">
            <a:avLst/>
          </a:prstGeom>
        </p:spPr>
      </p:pic>
    </p:spTree>
    <p:extLst>
      <p:ext uri="{BB962C8B-B14F-4D97-AF65-F5344CB8AC3E}">
        <p14:creationId xmlns:p14="http://schemas.microsoft.com/office/powerpoint/2010/main" val="1278942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EED54269-A0AD-1887-B52F-7BBB86CF72DD}"/>
              </a:ext>
            </a:extLst>
          </p:cNvPr>
          <p:cNvSpPr>
            <a:spLocks noGrp="1"/>
          </p:cNvSpPr>
          <p:nvPr>
            <p:ph type="body" sz="half" idx="2"/>
          </p:nvPr>
        </p:nvSpPr>
        <p:spPr>
          <a:xfrm>
            <a:off x="839788" y="1813"/>
            <a:ext cx="7908630" cy="1332046"/>
          </a:xfrm>
        </p:spPr>
        <p:txBody>
          <a:bodyPr>
            <a:normAutofit/>
          </a:bodyPr>
          <a:lstStyle/>
          <a:p>
            <a:r>
              <a:rPr lang="es-CO" sz="2000"/>
              <a:t>Al terminar la instalación hecha por el script se descarga el instalador del programa RAIS+ y el SQLserver 2019</a:t>
            </a:r>
          </a:p>
        </p:txBody>
      </p:sp>
      <p:sp>
        <p:nvSpPr>
          <p:cNvPr id="18" name="Date Placeholder 4">
            <a:extLst>
              <a:ext uri="{FF2B5EF4-FFF2-40B4-BE49-F238E27FC236}">
                <a16:creationId xmlns:a16="http://schemas.microsoft.com/office/drawing/2014/main" id="{31B0B763-7C4D-F648-962D-5B93368FC501}"/>
              </a:ext>
            </a:extLst>
          </p:cNvPr>
          <p:cNvSpPr>
            <a:spLocks noGrp="1"/>
          </p:cNvSpPr>
          <p:nvPr>
            <p:ph type="dt" sz="half" idx="10"/>
          </p:nvPr>
        </p:nvSpPr>
        <p:spPr>
          <a:xfrm>
            <a:off x="877824" y="6356350"/>
            <a:ext cx="2743200" cy="365125"/>
          </a:xfrm>
        </p:spPr>
        <p:txBody>
          <a:bodyPr/>
          <a:lstStyle/>
          <a:p>
            <a:pPr>
              <a:spcAft>
                <a:spcPts val="600"/>
              </a:spcAft>
            </a:pPr>
            <a:fld id="{3DF7BC28-59DE-4F83-B4A1-497203279FAD}" type="datetime1">
              <a:rPr lang="en-US" smtClean="0"/>
              <a:pPr>
                <a:spcAft>
                  <a:spcPts val="600"/>
                </a:spcAft>
              </a:pPr>
              <a:t>6/15/2024</a:t>
            </a:fld>
            <a:endParaRPr lang="en-US"/>
          </a:p>
        </p:txBody>
      </p:sp>
      <p:sp>
        <p:nvSpPr>
          <p:cNvPr id="20" name="Footer Placeholder 5">
            <a:extLst>
              <a:ext uri="{FF2B5EF4-FFF2-40B4-BE49-F238E27FC236}">
                <a16:creationId xmlns:a16="http://schemas.microsoft.com/office/drawing/2014/main" id="{89E2FDF8-E461-FCF4-1319-4879CE7F1F2F}"/>
              </a:ext>
            </a:extLst>
          </p:cNvPr>
          <p:cNvSpPr>
            <a:spLocks noGrp="1"/>
          </p:cNvSpPr>
          <p:nvPr>
            <p:ph type="ftr" sz="quarter" idx="11"/>
          </p:nvPr>
        </p:nvSpPr>
        <p:spPr>
          <a:xfrm>
            <a:off x="7132320" y="6356350"/>
            <a:ext cx="4297680" cy="365125"/>
          </a:xfrm>
        </p:spPr>
        <p:txBody>
          <a:bodyPr/>
          <a:lstStyle/>
          <a:p>
            <a:pPr>
              <a:spcAft>
                <a:spcPts val="600"/>
              </a:spcAft>
            </a:pPr>
            <a:r>
              <a:rPr lang="en-US"/>
              <a:t>Sample Footer Text</a:t>
            </a:r>
          </a:p>
        </p:txBody>
      </p:sp>
      <p:sp>
        <p:nvSpPr>
          <p:cNvPr id="22" name="Slide Number Placeholder 6">
            <a:extLst>
              <a:ext uri="{FF2B5EF4-FFF2-40B4-BE49-F238E27FC236}">
                <a16:creationId xmlns:a16="http://schemas.microsoft.com/office/drawing/2014/main" id="{3FDCA452-4EE7-94A9-377D-B473B291FEE1}"/>
              </a:ext>
            </a:extLst>
          </p:cNvPr>
          <p:cNvSpPr>
            <a:spLocks noGrp="1"/>
          </p:cNvSpPr>
          <p:nvPr>
            <p:ph type="sldNum" sz="quarter" idx="12"/>
          </p:nvPr>
        </p:nvSpPr>
        <p:spPr>
          <a:xfrm>
            <a:off x="11429999" y="6356350"/>
            <a:ext cx="521207" cy="365125"/>
          </a:xfrm>
        </p:spPr>
        <p:txBody>
          <a:bodyPr/>
          <a:lstStyle/>
          <a:p>
            <a:pPr>
              <a:spcAft>
                <a:spcPts val="600"/>
              </a:spcAft>
            </a:pPr>
            <a:fld id="{C68AC1EC-23E2-4F0E-A5A4-674EC8DB954E}" type="slidenum">
              <a:rPr lang="en-US" smtClean="0"/>
              <a:pPr>
                <a:spcAft>
                  <a:spcPts val="600"/>
                </a:spcAft>
              </a:pPr>
              <a:t>11</a:t>
            </a:fld>
            <a:endParaRPr lang="en-US"/>
          </a:p>
        </p:txBody>
      </p:sp>
      <p:sp>
        <p:nvSpPr>
          <p:cNvPr id="4" name="Marcador de texto 3">
            <a:extLst>
              <a:ext uri="{FF2B5EF4-FFF2-40B4-BE49-F238E27FC236}">
                <a16:creationId xmlns:a16="http://schemas.microsoft.com/office/drawing/2014/main" id="{E885C791-99B1-A934-13D6-46ADA052D077}"/>
              </a:ext>
            </a:extLst>
          </p:cNvPr>
          <p:cNvSpPr>
            <a:spLocks/>
          </p:cNvSpPr>
          <p:nvPr/>
        </p:nvSpPr>
        <p:spPr>
          <a:xfrm>
            <a:off x="839788" y="3000652"/>
            <a:ext cx="3640713" cy="2868336"/>
          </a:xfrm>
          <a:prstGeom prst="rect">
            <a:avLst/>
          </a:prstGeom>
        </p:spPr>
        <p:txBody>
          <a:bodyPr/>
          <a:lstStyle/>
          <a:p>
            <a:endParaRPr lang="es-ES"/>
          </a:p>
        </p:txBody>
      </p:sp>
      <p:pic>
        <p:nvPicPr>
          <p:cNvPr id="9" name="Imagen 8" descr="Interfaz de usuario gráfica, Texto, Aplicación, Word&#10;&#10;Descripción generada automáticamente">
            <a:extLst>
              <a:ext uri="{FF2B5EF4-FFF2-40B4-BE49-F238E27FC236}">
                <a16:creationId xmlns:a16="http://schemas.microsoft.com/office/drawing/2014/main" id="{334F5BD4-FC66-820C-3841-8912B8AF65D9}"/>
              </a:ext>
            </a:extLst>
          </p:cNvPr>
          <p:cNvPicPr>
            <a:picLocks noChangeAspect="1"/>
          </p:cNvPicPr>
          <p:nvPr/>
        </p:nvPicPr>
        <p:blipFill>
          <a:blip r:embed="rId2"/>
          <a:stretch>
            <a:fillRect/>
          </a:stretch>
        </p:blipFill>
        <p:spPr>
          <a:xfrm>
            <a:off x="837963" y="1342562"/>
            <a:ext cx="10149752" cy="5017217"/>
          </a:xfrm>
          <a:prstGeom prst="rect">
            <a:avLst/>
          </a:prstGeom>
        </p:spPr>
      </p:pic>
    </p:spTree>
    <p:extLst>
      <p:ext uri="{BB962C8B-B14F-4D97-AF65-F5344CB8AC3E}">
        <p14:creationId xmlns:p14="http://schemas.microsoft.com/office/powerpoint/2010/main" val="28344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Placeholder 3">
            <a:extLst>
              <a:ext uri="{FF2B5EF4-FFF2-40B4-BE49-F238E27FC236}">
                <a16:creationId xmlns:a16="http://schemas.microsoft.com/office/drawing/2014/main" id="{4F97FD38-5AF9-4E25-4691-FDC807286D93}"/>
              </a:ext>
            </a:extLst>
          </p:cNvPr>
          <p:cNvSpPr>
            <a:spLocks noGrp="1"/>
          </p:cNvSpPr>
          <p:nvPr>
            <p:ph type="title"/>
          </p:nvPr>
        </p:nvSpPr>
        <p:spPr>
          <a:xfrm>
            <a:off x="871108" y="588245"/>
            <a:ext cx="10449784" cy="1265928"/>
          </a:xfrm>
        </p:spPr>
        <p:txBody>
          <a:bodyPr anchor="b">
            <a:normAutofit fontScale="90000"/>
          </a:bodyPr>
          <a:lstStyle/>
          <a:p>
            <a:r>
              <a:rPr lang="es-CO">
                <a:latin typeface="Aptos Light"/>
              </a:rPr>
              <a:t>En la instalación convencional se tiene que configurar las características del administrador del servidor, pero gracias al script ya están instaladas las dependencias necesarias.</a:t>
            </a:r>
          </a:p>
        </p:txBody>
      </p:sp>
      <p:pic>
        <p:nvPicPr>
          <p:cNvPr id="10" name="Imagen 9" descr="Interfaz de usuario gráfica, Texto&#10;&#10;Descripción generada automáticamente">
            <a:extLst>
              <a:ext uri="{FF2B5EF4-FFF2-40B4-BE49-F238E27FC236}">
                <a16:creationId xmlns:a16="http://schemas.microsoft.com/office/drawing/2014/main" id="{EFFD8BF9-AB96-923B-EFE0-0333BDF2E1FC}"/>
              </a:ext>
            </a:extLst>
          </p:cNvPr>
          <p:cNvPicPr>
            <a:picLocks noChangeAspect="1"/>
          </p:cNvPicPr>
          <p:nvPr/>
        </p:nvPicPr>
        <p:blipFill>
          <a:blip r:embed="rId2"/>
          <a:stretch>
            <a:fillRect/>
          </a:stretch>
        </p:blipFill>
        <p:spPr>
          <a:xfrm>
            <a:off x="2613495" y="2157984"/>
            <a:ext cx="6971105" cy="3903819"/>
          </a:xfrm>
          <a:prstGeom prst="rect">
            <a:avLst/>
          </a:prstGeom>
          <a:noFill/>
        </p:spPr>
      </p:pic>
      <p:sp>
        <p:nvSpPr>
          <p:cNvPr id="5" name="Marcador de fecha 4">
            <a:extLst>
              <a:ext uri="{FF2B5EF4-FFF2-40B4-BE49-F238E27FC236}">
                <a16:creationId xmlns:a16="http://schemas.microsoft.com/office/drawing/2014/main" id="{CE374AB3-0383-616C-33F5-5B89D99E337C}"/>
              </a:ext>
            </a:extLst>
          </p:cNvPr>
          <p:cNvSpPr>
            <a:spLocks noGrp="1"/>
          </p:cNvSpPr>
          <p:nvPr>
            <p:ph type="dt" sz="half" idx="10"/>
          </p:nvPr>
        </p:nvSpPr>
        <p:spPr>
          <a:xfrm>
            <a:off x="877824" y="6356350"/>
            <a:ext cx="2743200" cy="365125"/>
          </a:xfrm>
        </p:spPr>
        <p:txBody>
          <a:bodyPr anchor="ctr">
            <a:normAutofit/>
          </a:bodyPr>
          <a:lstStyle/>
          <a:p>
            <a:pPr>
              <a:spcAft>
                <a:spcPts val="600"/>
              </a:spcAft>
            </a:pPr>
            <a:fld id="{2FB1DD93-7C9D-4E53-81F0-DDE57FEA7EDB}" type="datetime1">
              <a:rPr lang="en-US" smtClean="0"/>
              <a:pPr>
                <a:spcAft>
                  <a:spcPts val="600"/>
                </a:spcAft>
              </a:pPr>
              <a:t>6/15/2024</a:t>
            </a:fld>
            <a:endParaRPr lang="en-US"/>
          </a:p>
        </p:txBody>
      </p:sp>
      <p:sp>
        <p:nvSpPr>
          <p:cNvPr id="6" name="Marcador de pie de página 5">
            <a:extLst>
              <a:ext uri="{FF2B5EF4-FFF2-40B4-BE49-F238E27FC236}">
                <a16:creationId xmlns:a16="http://schemas.microsoft.com/office/drawing/2014/main" id="{84D4547F-3FE8-3E38-01D2-D91C591BB27F}"/>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7" name="Marcador de número de diapositiva 6">
            <a:extLst>
              <a:ext uri="{FF2B5EF4-FFF2-40B4-BE49-F238E27FC236}">
                <a16:creationId xmlns:a16="http://schemas.microsoft.com/office/drawing/2014/main" id="{45B66DDF-C7A0-E0FA-2B03-B3A350454C95}"/>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12</a:t>
            </a:fld>
            <a:endParaRPr lang="en-US"/>
          </a:p>
        </p:txBody>
      </p:sp>
    </p:spTree>
    <p:extLst>
      <p:ext uri="{BB962C8B-B14F-4D97-AF65-F5344CB8AC3E}">
        <p14:creationId xmlns:p14="http://schemas.microsoft.com/office/powerpoint/2010/main" val="2057411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3">
            <a:extLst>
              <a:ext uri="{FF2B5EF4-FFF2-40B4-BE49-F238E27FC236}">
                <a16:creationId xmlns:a16="http://schemas.microsoft.com/office/drawing/2014/main" id="{CA104A4B-6979-B6BF-EC13-2BF0EA30E608}"/>
              </a:ext>
            </a:extLst>
          </p:cNvPr>
          <p:cNvSpPr>
            <a:spLocks noGrp="1"/>
          </p:cNvSpPr>
          <p:nvPr>
            <p:ph type="body" sz="half" idx="2"/>
          </p:nvPr>
        </p:nvSpPr>
        <p:spPr>
          <a:xfrm>
            <a:off x="560067" y="444576"/>
            <a:ext cx="11125674" cy="1064614"/>
          </a:xfrm>
        </p:spPr>
        <p:txBody>
          <a:bodyPr>
            <a:normAutofit fontScale="70000" lnSpcReduction="20000"/>
          </a:bodyPr>
          <a:lstStyle/>
          <a:p>
            <a:pPr algn="ctr"/>
            <a:r>
              <a:rPr lang="es-CO" sz="2400"/>
              <a:t>Para la instalación de SQL server se instala de forma personalizada.</a:t>
            </a:r>
          </a:p>
          <a:p>
            <a:pPr algn="ctr"/>
            <a:r>
              <a:rPr lang="es-CO" sz="2400"/>
              <a:t>Se instala la versión base del programa posteriormente se muestra la instalación de las dependencias de SQL server</a:t>
            </a:r>
          </a:p>
        </p:txBody>
      </p:sp>
      <p:sp>
        <p:nvSpPr>
          <p:cNvPr id="19" name="Date Placeholder 4">
            <a:extLst>
              <a:ext uri="{FF2B5EF4-FFF2-40B4-BE49-F238E27FC236}">
                <a16:creationId xmlns:a16="http://schemas.microsoft.com/office/drawing/2014/main" id="{E6AB24B8-250B-BE46-B0A3-E719A3840564}"/>
              </a:ext>
            </a:extLst>
          </p:cNvPr>
          <p:cNvSpPr>
            <a:spLocks noGrp="1"/>
          </p:cNvSpPr>
          <p:nvPr>
            <p:ph type="dt" sz="half" idx="10"/>
          </p:nvPr>
        </p:nvSpPr>
        <p:spPr>
          <a:xfrm>
            <a:off x="877824" y="6356350"/>
            <a:ext cx="2743200" cy="365125"/>
          </a:xfrm>
        </p:spPr>
        <p:txBody>
          <a:bodyPr/>
          <a:lstStyle/>
          <a:p>
            <a:pPr>
              <a:spcAft>
                <a:spcPts val="600"/>
              </a:spcAft>
            </a:pPr>
            <a:fld id="{2FB1DD93-7C9D-4E53-81F0-DDE57FEA7EDB}" type="datetime1">
              <a:rPr lang="en-US" smtClean="0"/>
              <a:pPr>
                <a:spcAft>
                  <a:spcPts val="600"/>
                </a:spcAft>
              </a:pPr>
              <a:t>6/15/2024</a:t>
            </a:fld>
            <a:endParaRPr lang="en-US"/>
          </a:p>
        </p:txBody>
      </p:sp>
      <p:sp>
        <p:nvSpPr>
          <p:cNvPr id="21" name="Footer Placeholder 5">
            <a:extLst>
              <a:ext uri="{FF2B5EF4-FFF2-40B4-BE49-F238E27FC236}">
                <a16:creationId xmlns:a16="http://schemas.microsoft.com/office/drawing/2014/main" id="{71502287-6ABC-057C-D644-960B13E6CEAB}"/>
              </a:ext>
            </a:extLst>
          </p:cNvPr>
          <p:cNvSpPr>
            <a:spLocks noGrp="1"/>
          </p:cNvSpPr>
          <p:nvPr>
            <p:ph type="ftr" sz="quarter" idx="11"/>
          </p:nvPr>
        </p:nvSpPr>
        <p:spPr>
          <a:xfrm>
            <a:off x="7132320" y="6356350"/>
            <a:ext cx="4297680" cy="365125"/>
          </a:xfrm>
        </p:spPr>
        <p:txBody>
          <a:bodyPr/>
          <a:lstStyle/>
          <a:p>
            <a:pPr>
              <a:spcAft>
                <a:spcPts val="600"/>
              </a:spcAft>
            </a:pPr>
            <a:r>
              <a:rPr lang="en-US"/>
              <a:t>Sample Footer Text</a:t>
            </a:r>
          </a:p>
        </p:txBody>
      </p:sp>
      <p:sp>
        <p:nvSpPr>
          <p:cNvPr id="23" name="Slide Number Placeholder 6">
            <a:extLst>
              <a:ext uri="{FF2B5EF4-FFF2-40B4-BE49-F238E27FC236}">
                <a16:creationId xmlns:a16="http://schemas.microsoft.com/office/drawing/2014/main" id="{1876C147-0EED-DA2F-6EBA-284D1E52DB2E}"/>
              </a:ext>
            </a:extLst>
          </p:cNvPr>
          <p:cNvSpPr>
            <a:spLocks noGrp="1"/>
          </p:cNvSpPr>
          <p:nvPr>
            <p:ph type="sldNum" sz="quarter" idx="12"/>
          </p:nvPr>
        </p:nvSpPr>
        <p:spPr>
          <a:xfrm>
            <a:off x="11429999" y="6356350"/>
            <a:ext cx="521207" cy="365125"/>
          </a:xfrm>
        </p:spPr>
        <p:txBody>
          <a:bodyPr/>
          <a:lstStyle/>
          <a:p>
            <a:pPr>
              <a:spcAft>
                <a:spcPts val="600"/>
              </a:spcAft>
            </a:pPr>
            <a:fld id="{C68AC1EC-23E2-4F0E-A5A4-674EC8DB954E}" type="slidenum">
              <a:rPr lang="en-US" smtClean="0"/>
              <a:pPr>
                <a:spcAft>
                  <a:spcPts val="600"/>
                </a:spcAft>
              </a:pPr>
              <a:t>13</a:t>
            </a:fld>
            <a:endParaRPr lang="en-US"/>
          </a:p>
        </p:txBody>
      </p:sp>
      <p:sp>
        <p:nvSpPr>
          <p:cNvPr id="4" name="Marcador de texto 3">
            <a:extLst>
              <a:ext uri="{FF2B5EF4-FFF2-40B4-BE49-F238E27FC236}">
                <a16:creationId xmlns:a16="http://schemas.microsoft.com/office/drawing/2014/main" id="{6CD411A0-5DBB-30B1-6F64-953851EFBFC2}"/>
              </a:ext>
            </a:extLst>
          </p:cNvPr>
          <p:cNvSpPr>
            <a:spLocks/>
          </p:cNvSpPr>
          <p:nvPr/>
        </p:nvSpPr>
        <p:spPr>
          <a:xfrm>
            <a:off x="839788" y="3000652"/>
            <a:ext cx="3640713" cy="2868336"/>
          </a:xfrm>
          <a:prstGeom prst="rect">
            <a:avLst/>
          </a:prstGeom>
        </p:spPr>
        <p:txBody>
          <a:bodyPr/>
          <a:lstStyle/>
          <a:p>
            <a:endParaRPr lang="es-ES"/>
          </a:p>
        </p:txBody>
      </p:sp>
      <p:pic>
        <p:nvPicPr>
          <p:cNvPr id="9" name="Imagen 8" descr="Captura de pantalla de un celular&#10;&#10;Descripción generada automáticamente">
            <a:extLst>
              <a:ext uri="{FF2B5EF4-FFF2-40B4-BE49-F238E27FC236}">
                <a16:creationId xmlns:a16="http://schemas.microsoft.com/office/drawing/2014/main" id="{42A11F6A-C932-0DC6-0E8A-071EC9326A76}"/>
              </a:ext>
            </a:extLst>
          </p:cNvPr>
          <p:cNvPicPr>
            <a:picLocks noChangeAspect="1"/>
          </p:cNvPicPr>
          <p:nvPr/>
        </p:nvPicPr>
        <p:blipFill>
          <a:blip r:embed="rId2"/>
          <a:stretch>
            <a:fillRect/>
          </a:stretch>
        </p:blipFill>
        <p:spPr>
          <a:xfrm>
            <a:off x="362222" y="1584124"/>
            <a:ext cx="5656360" cy="3194521"/>
          </a:xfrm>
          <a:prstGeom prst="rect">
            <a:avLst/>
          </a:prstGeom>
        </p:spPr>
      </p:pic>
      <p:pic>
        <p:nvPicPr>
          <p:cNvPr id="10" name="Imagen 9" descr="Captura de pantalla de computadora&#10;&#10;Descripción generada automáticamente">
            <a:extLst>
              <a:ext uri="{FF2B5EF4-FFF2-40B4-BE49-F238E27FC236}">
                <a16:creationId xmlns:a16="http://schemas.microsoft.com/office/drawing/2014/main" id="{4D8EFB4C-D16A-D141-EF60-1209F450A2B4}"/>
              </a:ext>
            </a:extLst>
          </p:cNvPr>
          <p:cNvPicPr>
            <a:picLocks noChangeAspect="1"/>
          </p:cNvPicPr>
          <p:nvPr/>
        </p:nvPicPr>
        <p:blipFill>
          <a:blip r:embed="rId3"/>
          <a:stretch>
            <a:fillRect/>
          </a:stretch>
        </p:blipFill>
        <p:spPr>
          <a:xfrm>
            <a:off x="6213671" y="1587038"/>
            <a:ext cx="5640483" cy="3193648"/>
          </a:xfrm>
          <a:prstGeom prst="rect">
            <a:avLst/>
          </a:prstGeom>
        </p:spPr>
      </p:pic>
    </p:spTree>
    <p:extLst>
      <p:ext uri="{BB962C8B-B14F-4D97-AF65-F5344CB8AC3E}">
        <p14:creationId xmlns:p14="http://schemas.microsoft.com/office/powerpoint/2010/main" val="458020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3">
            <a:extLst>
              <a:ext uri="{FF2B5EF4-FFF2-40B4-BE49-F238E27FC236}">
                <a16:creationId xmlns:a16="http://schemas.microsoft.com/office/drawing/2014/main" id="{36DA7DA9-C668-BC07-8CC9-796404D4F23D}"/>
              </a:ext>
            </a:extLst>
          </p:cNvPr>
          <p:cNvSpPr>
            <a:spLocks noGrp="1"/>
          </p:cNvSpPr>
          <p:nvPr>
            <p:ph type="body" sz="half" idx="2"/>
          </p:nvPr>
        </p:nvSpPr>
        <p:spPr>
          <a:xfrm>
            <a:off x="270699" y="290247"/>
            <a:ext cx="11752637" cy="1103197"/>
          </a:xfrm>
        </p:spPr>
        <p:txBody>
          <a:bodyPr>
            <a:normAutofit/>
          </a:bodyPr>
          <a:lstStyle/>
          <a:p>
            <a:pPr algn="ctr"/>
            <a:r>
              <a:rPr lang="es-CO" sz="2100"/>
              <a:t>En el instalador de SQL server solo es necesaria el programa de servicio de base de datos en este caso y servicios básicos de SQL.</a:t>
            </a:r>
            <a:endParaRPr lang="es-ES" sz="2100"/>
          </a:p>
        </p:txBody>
      </p:sp>
      <p:sp>
        <p:nvSpPr>
          <p:cNvPr id="19" name="Date Placeholder 4">
            <a:extLst>
              <a:ext uri="{FF2B5EF4-FFF2-40B4-BE49-F238E27FC236}">
                <a16:creationId xmlns:a16="http://schemas.microsoft.com/office/drawing/2014/main" id="{78C98801-2412-12D1-7D2B-2A655CEBFC49}"/>
              </a:ext>
            </a:extLst>
          </p:cNvPr>
          <p:cNvSpPr>
            <a:spLocks noGrp="1"/>
          </p:cNvSpPr>
          <p:nvPr>
            <p:ph type="dt" sz="half" idx="10"/>
          </p:nvPr>
        </p:nvSpPr>
        <p:spPr>
          <a:xfrm>
            <a:off x="877824" y="6356350"/>
            <a:ext cx="2743200" cy="365125"/>
          </a:xfrm>
        </p:spPr>
        <p:txBody>
          <a:bodyPr/>
          <a:lstStyle/>
          <a:p>
            <a:pPr>
              <a:spcAft>
                <a:spcPts val="600"/>
              </a:spcAft>
            </a:pPr>
            <a:fld id="{2FB1DD93-7C9D-4E53-81F0-DDE57FEA7EDB}" type="datetime1">
              <a:rPr lang="en-US" smtClean="0"/>
              <a:pPr>
                <a:spcAft>
                  <a:spcPts val="600"/>
                </a:spcAft>
              </a:pPr>
              <a:t>6/15/2024</a:t>
            </a:fld>
            <a:endParaRPr lang="en-US"/>
          </a:p>
        </p:txBody>
      </p:sp>
      <p:sp>
        <p:nvSpPr>
          <p:cNvPr id="21" name="Footer Placeholder 5">
            <a:extLst>
              <a:ext uri="{FF2B5EF4-FFF2-40B4-BE49-F238E27FC236}">
                <a16:creationId xmlns:a16="http://schemas.microsoft.com/office/drawing/2014/main" id="{B78E09FD-60B0-8969-1717-BC598840416D}"/>
              </a:ext>
            </a:extLst>
          </p:cNvPr>
          <p:cNvSpPr>
            <a:spLocks noGrp="1"/>
          </p:cNvSpPr>
          <p:nvPr>
            <p:ph type="ftr" sz="quarter" idx="11"/>
          </p:nvPr>
        </p:nvSpPr>
        <p:spPr>
          <a:xfrm>
            <a:off x="7132320" y="6356350"/>
            <a:ext cx="4297680" cy="365125"/>
          </a:xfrm>
        </p:spPr>
        <p:txBody>
          <a:bodyPr/>
          <a:lstStyle/>
          <a:p>
            <a:pPr>
              <a:spcAft>
                <a:spcPts val="600"/>
              </a:spcAft>
            </a:pPr>
            <a:r>
              <a:rPr lang="en-US"/>
              <a:t>Sample Footer Text</a:t>
            </a:r>
          </a:p>
        </p:txBody>
      </p:sp>
      <p:sp>
        <p:nvSpPr>
          <p:cNvPr id="23" name="Slide Number Placeholder 6">
            <a:extLst>
              <a:ext uri="{FF2B5EF4-FFF2-40B4-BE49-F238E27FC236}">
                <a16:creationId xmlns:a16="http://schemas.microsoft.com/office/drawing/2014/main" id="{BFEEF31D-0E5D-1E79-431C-F34A1C7BB629}"/>
              </a:ext>
            </a:extLst>
          </p:cNvPr>
          <p:cNvSpPr>
            <a:spLocks noGrp="1"/>
          </p:cNvSpPr>
          <p:nvPr>
            <p:ph type="sldNum" sz="quarter" idx="12"/>
          </p:nvPr>
        </p:nvSpPr>
        <p:spPr>
          <a:xfrm>
            <a:off x="11429999" y="6356350"/>
            <a:ext cx="521207" cy="365125"/>
          </a:xfrm>
        </p:spPr>
        <p:txBody>
          <a:bodyPr/>
          <a:lstStyle/>
          <a:p>
            <a:pPr>
              <a:spcAft>
                <a:spcPts val="600"/>
              </a:spcAft>
            </a:pPr>
            <a:fld id="{C68AC1EC-23E2-4F0E-A5A4-674EC8DB954E}" type="slidenum">
              <a:rPr lang="en-US" smtClean="0"/>
              <a:pPr>
                <a:spcAft>
                  <a:spcPts val="600"/>
                </a:spcAft>
              </a:pPr>
              <a:t>14</a:t>
            </a:fld>
            <a:endParaRPr lang="en-US"/>
          </a:p>
        </p:txBody>
      </p:sp>
      <p:sp>
        <p:nvSpPr>
          <p:cNvPr id="4" name="Marcador de texto 3">
            <a:extLst>
              <a:ext uri="{FF2B5EF4-FFF2-40B4-BE49-F238E27FC236}">
                <a16:creationId xmlns:a16="http://schemas.microsoft.com/office/drawing/2014/main" id="{A82D3D8C-3611-4AA9-4DC0-ACDC952754DD}"/>
              </a:ext>
            </a:extLst>
          </p:cNvPr>
          <p:cNvSpPr>
            <a:spLocks/>
          </p:cNvSpPr>
          <p:nvPr/>
        </p:nvSpPr>
        <p:spPr>
          <a:xfrm>
            <a:off x="839788" y="3000652"/>
            <a:ext cx="3640713" cy="2868336"/>
          </a:xfrm>
          <a:prstGeom prst="rect">
            <a:avLst/>
          </a:prstGeom>
        </p:spPr>
        <p:txBody>
          <a:bodyPr/>
          <a:lstStyle/>
          <a:p>
            <a:endParaRPr lang="es-ES"/>
          </a:p>
        </p:txBody>
      </p:sp>
      <p:pic>
        <p:nvPicPr>
          <p:cNvPr id="9" name="Imagen 8" descr="Interfaz de usuario gráfica, Texto&#10;&#10;Descripción generada automáticamente">
            <a:extLst>
              <a:ext uri="{FF2B5EF4-FFF2-40B4-BE49-F238E27FC236}">
                <a16:creationId xmlns:a16="http://schemas.microsoft.com/office/drawing/2014/main" id="{0F76E483-5B54-CBD5-F538-6CC458ADA2AA}"/>
              </a:ext>
            </a:extLst>
          </p:cNvPr>
          <p:cNvPicPr>
            <a:picLocks noChangeAspect="1"/>
          </p:cNvPicPr>
          <p:nvPr/>
        </p:nvPicPr>
        <p:blipFill>
          <a:blip r:embed="rId2"/>
          <a:stretch>
            <a:fillRect/>
          </a:stretch>
        </p:blipFill>
        <p:spPr>
          <a:xfrm>
            <a:off x="6619304" y="1712229"/>
            <a:ext cx="5319469" cy="2991977"/>
          </a:xfrm>
          <a:prstGeom prst="rect">
            <a:avLst/>
          </a:prstGeom>
        </p:spPr>
      </p:pic>
      <p:pic>
        <p:nvPicPr>
          <p:cNvPr id="10" name="Imagen 9" descr="Interfaz de usuario gráfica, Texto, Aplicación&#10;&#10;Descripción generada automáticamente">
            <a:extLst>
              <a:ext uri="{FF2B5EF4-FFF2-40B4-BE49-F238E27FC236}">
                <a16:creationId xmlns:a16="http://schemas.microsoft.com/office/drawing/2014/main" id="{60D304F2-4ECC-CAA5-BF43-3AF49DB1A685}"/>
              </a:ext>
            </a:extLst>
          </p:cNvPr>
          <p:cNvPicPr>
            <a:picLocks noChangeAspect="1"/>
          </p:cNvPicPr>
          <p:nvPr/>
        </p:nvPicPr>
        <p:blipFill>
          <a:blip r:embed="rId3"/>
          <a:stretch>
            <a:fillRect/>
          </a:stretch>
        </p:blipFill>
        <p:spPr>
          <a:xfrm>
            <a:off x="388266" y="1709902"/>
            <a:ext cx="5321762" cy="2985715"/>
          </a:xfrm>
          <a:prstGeom prst="rect">
            <a:avLst/>
          </a:prstGeom>
        </p:spPr>
      </p:pic>
    </p:spTree>
    <p:extLst>
      <p:ext uri="{BB962C8B-B14F-4D97-AF65-F5344CB8AC3E}">
        <p14:creationId xmlns:p14="http://schemas.microsoft.com/office/powerpoint/2010/main" val="3116768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E334B8BF-C2E4-52B3-80E6-90C21569C0DA}"/>
              </a:ext>
            </a:extLst>
          </p:cNvPr>
          <p:cNvSpPr>
            <a:spLocks noGrp="1"/>
          </p:cNvSpPr>
          <p:nvPr>
            <p:ph type="title"/>
          </p:nvPr>
        </p:nvSpPr>
        <p:spPr>
          <a:xfrm>
            <a:off x="138045" y="1379182"/>
            <a:ext cx="2800847" cy="3706256"/>
          </a:xfrm>
        </p:spPr>
        <p:txBody>
          <a:bodyPr>
            <a:normAutofit/>
          </a:bodyPr>
          <a:lstStyle/>
          <a:p>
            <a:r>
              <a:rPr lang="es-CO">
                <a:latin typeface="Aptos Light"/>
              </a:rPr>
              <a:t>Pasos de configuración de SQL server para correcto funcionamiento del programa RAIS+</a:t>
            </a:r>
          </a:p>
        </p:txBody>
      </p:sp>
      <p:sp>
        <p:nvSpPr>
          <p:cNvPr id="18" name="Date Placeholder 3">
            <a:extLst>
              <a:ext uri="{FF2B5EF4-FFF2-40B4-BE49-F238E27FC236}">
                <a16:creationId xmlns:a16="http://schemas.microsoft.com/office/drawing/2014/main" id="{1AEB0527-4960-1294-6515-A6BA5984B293}"/>
              </a:ext>
            </a:extLst>
          </p:cNvPr>
          <p:cNvSpPr>
            <a:spLocks noGrp="1"/>
          </p:cNvSpPr>
          <p:nvPr>
            <p:ph type="dt" sz="half" idx="10"/>
          </p:nvPr>
        </p:nvSpPr>
        <p:spPr>
          <a:xfrm>
            <a:off x="877824" y="6356350"/>
            <a:ext cx="2743200" cy="365125"/>
          </a:xfrm>
        </p:spPr>
        <p:txBody>
          <a:bodyPr/>
          <a:lstStyle/>
          <a:p>
            <a:pPr>
              <a:spcAft>
                <a:spcPts val="600"/>
              </a:spcAft>
            </a:pPr>
            <a:fld id="{579F6069-8263-4296-913A-BC2234E8D32B}" type="datetime1">
              <a:rPr lang="en-US" smtClean="0"/>
              <a:pPr>
                <a:spcAft>
                  <a:spcPts val="600"/>
                </a:spcAft>
              </a:pPr>
              <a:t>6/15/2024</a:t>
            </a:fld>
            <a:endParaRPr lang="en-US"/>
          </a:p>
        </p:txBody>
      </p:sp>
      <p:sp>
        <p:nvSpPr>
          <p:cNvPr id="20" name="Footer Placeholder 4">
            <a:extLst>
              <a:ext uri="{FF2B5EF4-FFF2-40B4-BE49-F238E27FC236}">
                <a16:creationId xmlns:a16="http://schemas.microsoft.com/office/drawing/2014/main" id="{A5B6BBDD-59DE-EBD6-E42E-E964083D5096}"/>
              </a:ext>
            </a:extLst>
          </p:cNvPr>
          <p:cNvSpPr>
            <a:spLocks noGrp="1"/>
          </p:cNvSpPr>
          <p:nvPr>
            <p:ph type="ftr" sz="quarter" idx="11"/>
          </p:nvPr>
        </p:nvSpPr>
        <p:spPr>
          <a:xfrm>
            <a:off x="7132320" y="6356350"/>
            <a:ext cx="4297680" cy="365125"/>
          </a:xfrm>
        </p:spPr>
        <p:txBody>
          <a:bodyPr/>
          <a:lstStyle/>
          <a:p>
            <a:pPr>
              <a:spcAft>
                <a:spcPts val="600"/>
              </a:spcAft>
            </a:pPr>
            <a:r>
              <a:rPr lang="en-US"/>
              <a:t>Sample Footer Text</a:t>
            </a:r>
          </a:p>
        </p:txBody>
      </p:sp>
      <p:sp>
        <p:nvSpPr>
          <p:cNvPr id="22" name="Slide Number Placeholder 5">
            <a:extLst>
              <a:ext uri="{FF2B5EF4-FFF2-40B4-BE49-F238E27FC236}">
                <a16:creationId xmlns:a16="http://schemas.microsoft.com/office/drawing/2014/main" id="{F0B6732F-D61E-0182-C216-781B15D8D079}"/>
              </a:ext>
            </a:extLst>
          </p:cNvPr>
          <p:cNvSpPr>
            <a:spLocks noGrp="1"/>
          </p:cNvSpPr>
          <p:nvPr>
            <p:ph type="sldNum" sz="quarter" idx="12"/>
          </p:nvPr>
        </p:nvSpPr>
        <p:spPr>
          <a:xfrm>
            <a:off x="11429999" y="6356350"/>
            <a:ext cx="521207" cy="365125"/>
          </a:xfrm>
        </p:spPr>
        <p:txBody>
          <a:bodyPr/>
          <a:lstStyle/>
          <a:p>
            <a:pPr>
              <a:spcAft>
                <a:spcPts val="600"/>
              </a:spcAft>
            </a:pPr>
            <a:fld id="{C68AC1EC-23E2-4F0E-A5A4-674EC8DB954E}" type="slidenum">
              <a:rPr lang="en-US" smtClean="0"/>
              <a:pPr>
                <a:spcAft>
                  <a:spcPts val="600"/>
                </a:spcAft>
              </a:pPr>
              <a:t>15</a:t>
            </a:fld>
            <a:endParaRPr lang="en-US"/>
          </a:p>
        </p:txBody>
      </p:sp>
      <p:sp>
        <p:nvSpPr>
          <p:cNvPr id="4" name="Marcador de texto 3">
            <a:extLst>
              <a:ext uri="{FF2B5EF4-FFF2-40B4-BE49-F238E27FC236}">
                <a16:creationId xmlns:a16="http://schemas.microsoft.com/office/drawing/2014/main" id="{69F2AB42-EFC5-141E-E68D-C094DF497B5F}"/>
              </a:ext>
            </a:extLst>
          </p:cNvPr>
          <p:cNvSpPr>
            <a:spLocks/>
          </p:cNvSpPr>
          <p:nvPr/>
        </p:nvSpPr>
        <p:spPr>
          <a:xfrm>
            <a:off x="839788" y="3000652"/>
            <a:ext cx="3640713" cy="2868336"/>
          </a:xfrm>
          <a:prstGeom prst="rect">
            <a:avLst/>
          </a:prstGeom>
        </p:spPr>
        <p:txBody>
          <a:bodyPr/>
          <a:lstStyle/>
          <a:p>
            <a:endParaRPr lang="es-ES"/>
          </a:p>
        </p:txBody>
      </p:sp>
      <p:pic>
        <p:nvPicPr>
          <p:cNvPr id="8" name="Marcador de contenido 7" descr="Interfaz de usuario gráfica, Texto, Aplicación, Correo electrónico&#10;&#10;Descripción generada automáticamente">
            <a:extLst>
              <a:ext uri="{FF2B5EF4-FFF2-40B4-BE49-F238E27FC236}">
                <a16:creationId xmlns:a16="http://schemas.microsoft.com/office/drawing/2014/main" id="{7E9F925D-C082-48CB-8BB2-39BC6F9DC6A0}"/>
              </a:ext>
            </a:extLst>
          </p:cNvPr>
          <p:cNvPicPr>
            <a:picLocks noChangeAspect="1"/>
          </p:cNvPicPr>
          <p:nvPr/>
        </p:nvPicPr>
        <p:blipFill rotWithShape="1">
          <a:blip r:embed="rId2"/>
          <a:srcRect l="14974" t="-67" r="17537" b="33540"/>
          <a:stretch/>
        </p:blipFill>
        <p:spPr>
          <a:xfrm>
            <a:off x="2949445" y="439527"/>
            <a:ext cx="4302912" cy="2361097"/>
          </a:xfrm>
          <a:prstGeom prst="rect">
            <a:avLst/>
          </a:prstGeom>
        </p:spPr>
      </p:pic>
      <p:pic>
        <p:nvPicPr>
          <p:cNvPr id="9" name="Imagen 8" descr="Interfaz de usuario gráfica, Texto, Aplicación, Correo electrónico&#10;&#10;Descripción generada automáticamente">
            <a:extLst>
              <a:ext uri="{FF2B5EF4-FFF2-40B4-BE49-F238E27FC236}">
                <a16:creationId xmlns:a16="http://schemas.microsoft.com/office/drawing/2014/main" id="{BAFAC1FB-5D61-7778-809B-6B956DE5BC89}"/>
              </a:ext>
            </a:extLst>
          </p:cNvPr>
          <p:cNvPicPr>
            <a:picLocks noChangeAspect="1"/>
          </p:cNvPicPr>
          <p:nvPr/>
        </p:nvPicPr>
        <p:blipFill rotWithShape="1">
          <a:blip r:embed="rId3"/>
          <a:srcRect l="13123" r="11111" b="18487"/>
          <a:stretch/>
        </p:blipFill>
        <p:spPr>
          <a:xfrm>
            <a:off x="7429445" y="441072"/>
            <a:ext cx="4293284" cy="2352563"/>
          </a:xfrm>
          <a:prstGeom prst="rect">
            <a:avLst/>
          </a:prstGeom>
        </p:spPr>
      </p:pic>
      <p:pic>
        <p:nvPicPr>
          <p:cNvPr id="10" name="Imagen 9" descr="Interfaz de usuario gráfica, Texto, Aplicación&#10;&#10;Descripción generada automáticamente">
            <a:extLst>
              <a:ext uri="{FF2B5EF4-FFF2-40B4-BE49-F238E27FC236}">
                <a16:creationId xmlns:a16="http://schemas.microsoft.com/office/drawing/2014/main" id="{8BD88D83-95C4-ED01-47EA-0AE3A691F210}"/>
              </a:ext>
            </a:extLst>
          </p:cNvPr>
          <p:cNvPicPr>
            <a:picLocks noChangeAspect="1"/>
          </p:cNvPicPr>
          <p:nvPr/>
        </p:nvPicPr>
        <p:blipFill rotWithShape="1">
          <a:blip r:embed="rId4"/>
          <a:srcRect l="5555" r="26337" b="38132"/>
          <a:stretch/>
        </p:blipFill>
        <p:spPr>
          <a:xfrm>
            <a:off x="2950208" y="3442035"/>
            <a:ext cx="4303532" cy="2113591"/>
          </a:xfrm>
          <a:prstGeom prst="rect">
            <a:avLst/>
          </a:prstGeom>
        </p:spPr>
      </p:pic>
      <p:pic>
        <p:nvPicPr>
          <p:cNvPr id="11" name="Imagen 10" descr="Interfaz de usuario gráfica, Texto, Aplicación, Correo electrónico&#10;&#10;Descripción generada automáticamente">
            <a:extLst>
              <a:ext uri="{FF2B5EF4-FFF2-40B4-BE49-F238E27FC236}">
                <a16:creationId xmlns:a16="http://schemas.microsoft.com/office/drawing/2014/main" id="{D524838F-BEB5-F0BB-5C2F-826990830E6E}"/>
              </a:ext>
            </a:extLst>
          </p:cNvPr>
          <p:cNvPicPr>
            <a:picLocks noChangeAspect="1"/>
          </p:cNvPicPr>
          <p:nvPr/>
        </p:nvPicPr>
        <p:blipFill rotWithShape="1">
          <a:blip r:embed="rId5"/>
          <a:srcRect l="13131" r="10846" b="33193"/>
          <a:stretch/>
        </p:blipFill>
        <p:spPr>
          <a:xfrm>
            <a:off x="7433152" y="3432388"/>
            <a:ext cx="4296742" cy="2110938"/>
          </a:xfrm>
          <a:prstGeom prst="rect">
            <a:avLst/>
          </a:prstGeom>
        </p:spPr>
      </p:pic>
    </p:spTree>
    <p:extLst>
      <p:ext uri="{BB962C8B-B14F-4D97-AF65-F5344CB8AC3E}">
        <p14:creationId xmlns:p14="http://schemas.microsoft.com/office/powerpoint/2010/main" val="3448130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fecha 4">
            <a:extLst>
              <a:ext uri="{FF2B5EF4-FFF2-40B4-BE49-F238E27FC236}">
                <a16:creationId xmlns:a16="http://schemas.microsoft.com/office/drawing/2014/main" id="{81BCFC56-7A65-BC78-28F8-81AD9C71EFC1}"/>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45E22578-8CF2-623F-D788-96B1E8A51734}"/>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73A4E213-E092-DB10-B969-80B1F9005F40}"/>
              </a:ext>
            </a:extLst>
          </p:cNvPr>
          <p:cNvSpPr>
            <a:spLocks noGrp="1"/>
          </p:cNvSpPr>
          <p:nvPr>
            <p:ph type="sldNum" sz="quarter" idx="12"/>
          </p:nvPr>
        </p:nvSpPr>
        <p:spPr/>
        <p:txBody>
          <a:bodyPr/>
          <a:lstStyle/>
          <a:p>
            <a:fld id="{C68AC1EC-23E2-4F0E-A5A4-674EC8DB954E}" type="slidenum">
              <a:rPr lang="en-US" smtClean="0"/>
              <a:t>16</a:t>
            </a:fld>
            <a:endParaRPr lang="en-US"/>
          </a:p>
        </p:txBody>
      </p:sp>
      <p:pic>
        <p:nvPicPr>
          <p:cNvPr id="10" name="Imagen 9" descr="Interfaz de usuario gráfica, Aplicación&#10;&#10;Descripción generada automáticamente">
            <a:extLst>
              <a:ext uri="{FF2B5EF4-FFF2-40B4-BE49-F238E27FC236}">
                <a16:creationId xmlns:a16="http://schemas.microsoft.com/office/drawing/2014/main" id="{6A027178-8740-DF74-B331-1B76C3228890}"/>
              </a:ext>
            </a:extLst>
          </p:cNvPr>
          <p:cNvPicPr>
            <a:picLocks noChangeAspect="1"/>
          </p:cNvPicPr>
          <p:nvPr/>
        </p:nvPicPr>
        <p:blipFill rotWithShape="1">
          <a:blip r:embed="rId2"/>
          <a:srcRect l="12754" t="-148" r="17893" b="17675"/>
          <a:stretch/>
        </p:blipFill>
        <p:spPr>
          <a:xfrm>
            <a:off x="5205392" y="680807"/>
            <a:ext cx="3364650" cy="2251260"/>
          </a:xfrm>
          <a:prstGeom prst="rect">
            <a:avLst/>
          </a:prstGeom>
        </p:spPr>
      </p:pic>
      <p:pic>
        <p:nvPicPr>
          <p:cNvPr id="11" name="Imagen 10" descr="Interfaz de usuario gráfica, Aplicación&#10;&#10;Descripción generada automáticamente">
            <a:extLst>
              <a:ext uri="{FF2B5EF4-FFF2-40B4-BE49-F238E27FC236}">
                <a16:creationId xmlns:a16="http://schemas.microsoft.com/office/drawing/2014/main" id="{A2DB3B24-7071-B2FC-6B04-7938BAC60C5A}"/>
              </a:ext>
            </a:extLst>
          </p:cNvPr>
          <p:cNvPicPr>
            <a:picLocks noChangeAspect="1"/>
          </p:cNvPicPr>
          <p:nvPr/>
        </p:nvPicPr>
        <p:blipFill rotWithShape="1">
          <a:blip r:embed="rId3"/>
          <a:srcRect l="14855" t="335" r="18378" b="21141"/>
          <a:stretch/>
        </p:blipFill>
        <p:spPr>
          <a:xfrm>
            <a:off x="5208493" y="3424177"/>
            <a:ext cx="3380848" cy="2249494"/>
          </a:xfrm>
          <a:prstGeom prst="rect">
            <a:avLst/>
          </a:prstGeom>
        </p:spPr>
      </p:pic>
      <p:pic>
        <p:nvPicPr>
          <p:cNvPr id="3" name="Imagen 2" descr="Interfaz de usuario gráfica, Aplicación, Teams&#10;&#10;Descripción generada automáticamente">
            <a:extLst>
              <a:ext uri="{FF2B5EF4-FFF2-40B4-BE49-F238E27FC236}">
                <a16:creationId xmlns:a16="http://schemas.microsoft.com/office/drawing/2014/main" id="{F7EFE3EC-CA3A-7BC6-D37B-CF940FFCF4D4}"/>
              </a:ext>
            </a:extLst>
          </p:cNvPr>
          <p:cNvPicPr>
            <a:picLocks noChangeAspect="1"/>
          </p:cNvPicPr>
          <p:nvPr/>
        </p:nvPicPr>
        <p:blipFill>
          <a:blip r:embed="rId4"/>
          <a:stretch>
            <a:fillRect/>
          </a:stretch>
        </p:blipFill>
        <p:spPr>
          <a:xfrm>
            <a:off x="760008" y="2395657"/>
            <a:ext cx="3775398" cy="2057039"/>
          </a:xfrm>
          <a:prstGeom prst="rect">
            <a:avLst/>
          </a:prstGeom>
        </p:spPr>
      </p:pic>
      <p:sp>
        <p:nvSpPr>
          <p:cNvPr id="13" name="CuadroTexto 12">
            <a:extLst>
              <a:ext uri="{FF2B5EF4-FFF2-40B4-BE49-F238E27FC236}">
                <a16:creationId xmlns:a16="http://schemas.microsoft.com/office/drawing/2014/main" id="{BD9FF93B-6A94-CBB9-0846-38022D62C057}"/>
              </a:ext>
            </a:extLst>
          </p:cNvPr>
          <p:cNvSpPr txBox="1"/>
          <p:nvPr/>
        </p:nvSpPr>
        <p:spPr>
          <a:xfrm>
            <a:off x="339685" y="1185006"/>
            <a:ext cx="486287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Pasos para la instalación del programa RAIS+, en este caso los pasos mostrados son el método avanzado</a:t>
            </a:r>
          </a:p>
        </p:txBody>
      </p:sp>
      <p:sp>
        <p:nvSpPr>
          <p:cNvPr id="14" name="CuadroTexto 13">
            <a:extLst>
              <a:ext uri="{FF2B5EF4-FFF2-40B4-BE49-F238E27FC236}">
                <a16:creationId xmlns:a16="http://schemas.microsoft.com/office/drawing/2014/main" id="{65BBF09E-536F-1145-055F-108C6991C1EA}"/>
              </a:ext>
            </a:extLst>
          </p:cNvPr>
          <p:cNvSpPr txBox="1"/>
          <p:nvPr/>
        </p:nvSpPr>
        <p:spPr>
          <a:xfrm>
            <a:off x="8923653" y="679372"/>
            <a:ext cx="302242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ES"/>
              <a:t>Como se muestra los pasos del manual de instalación de debe crear la carpeta RAISPTC y </a:t>
            </a:r>
            <a:r>
              <a:rPr lang="es-ES" err="1"/>
              <a:t>RAISprod</a:t>
            </a:r>
            <a:r>
              <a:rPr lang="es-ES"/>
              <a:t> para la correcta instalación del programa, y la asignación del puerto mostrado</a:t>
            </a:r>
          </a:p>
        </p:txBody>
      </p:sp>
      <p:sp>
        <p:nvSpPr>
          <p:cNvPr id="2" name="CuadroTexto 1">
            <a:extLst>
              <a:ext uri="{FF2B5EF4-FFF2-40B4-BE49-F238E27FC236}">
                <a16:creationId xmlns:a16="http://schemas.microsoft.com/office/drawing/2014/main" id="{337E9169-121D-6EC8-59C9-588B0C1EBA38}"/>
              </a:ext>
            </a:extLst>
          </p:cNvPr>
          <p:cNvSpPr txBox="1"/>
          <p:nvPr/>
        </p:nvSpPr>
        <p:spPr>
          <a:xfrm>
            <a:off x="9015460" y="3433586"/>
            <a:ext cx="286438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ES"/>
              <a:t>No es necesario, pero se recomienda poner el nombre </a:t>
            </a:r>
            <a:r>
              <a:rPr lang="es-ES" err="1"/>
              <a:t>RIASProd</a:t>
            </a:r>
            <a:r>
              <a:rPr lang="es-ES"/>
              <a:t> y testear la conexión</a:t>
            </a:r>
          </a:p>
        </p:txBody>
      </p:sp>
    </p:spTree>
    <p:extLst>
      <p:ext uri="{BB962C8B-B14F-4D97-AF65-F5344CB8AC3E}">
        <p14:creationId xmlns:p14="http://schemas.microsoft.com/office/powerpoint/2010/main" val="18180590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contenido 7" descr="Interfaz de usuario gráfica, Aplicación&#10;&#10;Descripción generada automáticamente">
            <a:extLst>
              <a:ext uri="{FF2B5EF4-FFF2-40B4-BE49-F238E27FC236}">
                <a16:creationId xmlns:a16="http://schemas.microsoft.com/office/drawing/2014/main" id="{75713CA1-28B0-5D16-1657-C8B40E0A8424}"/>
              </a:ext>
            </a:extLst>
          </p:cNvPr>
          <p:cNvPicPr>
            <a:picLocks noGrp="1" noChangeAspect="1"/>
          </p:cNvPicPr>
          <p:nvPr>
            <p:ph idx="1"/>
          </p:nvPr>
        </p:nvPicPr>
        <p:blipFill rotWithShape="1">
          <a:blip r:embed="rId2"/>
          <a:srcRect l="17282" t="-61" r="18793" b="18197"/>
          <a:stretch/>
        </p:blipFill>
        <p:spPr>
          <a:xfrm>
            <a:off x="2772486" y="1864491"/>
            <a:ext cx="6610192" cy="4182497"/>
          </a:xfrm>
        </p:spPr>
      </p:pic>
      <p:sp>
        <p:nvSpPr>
          <p:cNvPr id="5" name="Marcador de fecha 4">
            <a:extLst>
              <a:ext uri="{FF2B5EF4-FFF2-40B4-BE49-F238E27FC236}">
                <a16:creationId xmlns:a16="http://schemas.microsoft.com/office/drawing/2014/main" id="{AF8A90F2-DB04-9B02-CDC6-9599387F9645}"/>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AC7ACD19-148C-6217-3C3B-243994417B24}"/>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C53E73F6-210C-47B3-F476-119E6CBDEE45}"/>
              </a:ext>
            </a:extLst>
          </p:cNvPr>
          <p:cNvSpPr>
            <a:spLocks noGrp="1"/>
          </p:cNvSpPr>
          <p:nvPr>
            <p:ph type="sldNum" sz="quarter" idx="12"/>
          </p:nvPr>
        </p:nvSpPr>
        <p:spPr/>
        <p:txBody>
          <a:bodyPr/>
          <a:lstStyle/>
          <a:p>
            <a:fld id="{C68AC1EC-23E2-4F0E-A5A4-674EC8DB954E}" type="slidenum">
              <a:rPr lang="en-US" smtClean="0"/>
              <a:t>17</a:t>
            </a:fld>
            <a:endParaRPr lang="en-US"/>
          </a:p>
        </p:txBody>
      </p:sp>
      <p:sp>
        <p:nvSpPr>
          <p:cNvPr id="2" name="CuadroTexto 1">
            <a:extLst>
              <a:ext uri="{FF2B5EF4-FFF2-40B4-BE49-F238E27FC236}">
                <a16:creationId xmlns:a16="http://schemas.microsoft.com/office/drawing/2014/main" id="{E99B3D38-7404-34A3-F963-BB42D2A46E92}"/>
              </a:ext>
            </a:extLst>
          </p:cNvPr>
          <p:cNvSpPr txBox="1"/>
          <p:nvPr/>
        </p:nvSpPr>
        <p:spPr>
          <a:xfrm>
            <a:off x="679372" y="743637"/>
            <a:ext cx="1079651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Por último, se escoge la opción de "</a:t>
            </a:r>
            <a:r>
              <a:rPr lang="es-ES" err="1"/>
              <a:t>Database</a:t>
            </a:r>
            <a:r>
              <a:rPr lang="es-ES"/>
              <a:t>" para el almacenamiento en vez de un archivo concreto para mayor facilidad, se da la opción de "Data </a:t>
            </a:r>
            <a:r>
              <a:rPr lang="es-ES" err="1"/>
              <a:t>Migration</a:t>
            </a:r>
            <a:r>
              <a:rPr lang="es-ES"/>
              <a:t>" para una migración de la versión anterior de RAIS, pero en este caso no es usada la opción, con esto, ya se termina la instalación y comienza la ejecución.</a:t>
            </a:r>
          </a:p>
        </p:txBody>
      </p:sp>
    </p:spTree>
    <p:extLst>
      <p:ext uri="{BB962C8B-B14F-4D97-AF65-F5344CB8AC3E}">
        <p14:creationId xmlns:p14="http://schemas.microsoft.com/office/powerpoint/2010/main" val="1662591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contenido 7" descr="Captura de pantalla de computadora&#10;&#10;Descripción generada automáticamente">
            <a:extLst>
              <a:ext uri="{FF2B5EF4-FFF2-40B4-BE49-F238E27FC236}">
                <a16:creationId xmlns:a16="http://schemas.microsoft.com/office/drawing/2014/main" id="{1327B2DD-406F-C1F9-0FD6-E9233D9617B0}"/>
              </a:ext>
            </a:extLst>
          </p:cNvPr>
          <p:cNvPicPr>
            <a:picLocks noGrp="1" noChangeAspect="1"/>
          </p:cNvPicPr>
          <p:nvPr>
            <p:ph idx="1"/>
          </p:nvPr>
        </p:nvPicPr>
        <p:blipFill>
          <a:blip r:embed="rId2"/>
          <a:stretch>
            <a:fillRect/>
          </a:stretch>
        </p:blipFill>
        <p:spPr>
          <a:xfrm>
            <a:off x="6370743" y="1715449"/>
            <a:ext cx="5165684" cy="2823259"/>
          </a:xfrm>
        </p:spPr>
      </p:pic>
      <p:sp>
        <p:nvSpPr>
          <p:cNvPr id="5" name="Marcador de fecha 4">
            <a:extLst>
              <a:ext uri="{FF2B5EF4-FFF2-40B4-BE49-F238E27FC236}">
                <a16:creationId xmlns:a16="http://schemas.microsoft.com/office/drawing/2014/main" id="{1BF0F8FD-50C3-5AA4-9306-AF11B8363801}"/>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4C6C013B-A739-E4A3-771A-12BC7F1D56E3}"/>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8D760F03-CD89-22AC-B213-736F6DFDCFE7}"/>
              </a:ext>
            </a:extLst>
          </p:cNvPr>
          <p:cNvSpPr>
            <a:spLocks noGrp="1"/>
          </p:cNvSpPr>
          <p:nvPr>
            <p:ph type="sldNum" sz="quarter" idx="12"/>
          </p:nvPr>
        </p:nvSpPr>
        <p:spPr/>
        <p:txBody>
          <a:bodyPr/>
          <a:lstStyle/>
          <a:p>
            <a:fld id="{C68AC1EC-23E2-4F0E-A5A4-674EC8DB954E}" type="slidenum">
              <a:rPr lang="en-US" smtClean="0"/>
              <a:t>18</a:t>
            </a:fld>
            <a:endParaRPr lang="en-US"/>
          </a:p>
        </p:txBody>
      </p:sp>
      <p:pic>
        <p:nvPicPr>
          <p:cNvPr id="9" name="Imagen 8" descr="Interfaz de usuario gráfica, Aplicación&#10;&#10;Descripción generada automáticamente">
            <a:extLst>
              <a:ext uri="{FF2B5EF4-FFF2-40B4-BE49-F238E27FC236}">
                <a16:creationId xmlns:a16="http://schemas.microsoft.com/office/drawing/2014/main" id="{9B0BA7ED-18BE-EA1F-76DE-1D21D043AC6D}"/>
              </a:ext>
            </a:extLst>
          </p:cNvPr>
          <p:cNvPicPr>
            <a:picLocks noChangeAspect="1"/>
          </p:cNvPicPr>
          <p:nvPr/>
        </p:nvPicPr>
        <p:blipFill>
          <a:blip r:embed="rId3"/>
          <a:stretch>
            <a:fillRect/>
          </a:stretch>
        </p:blipFill>
        <p:spPr>
          <a:xfrm>
            <a:off x="275381" y="1715946"/>
            <a:ext cx="5188351" cy="2828081"/>
          </a:xfrm>
          <a:prstGeom prst="rect">
            <a:avLst/>
          </a:prstGeom>
        </p:spPr>
      </p:pic>
      <p:sp>
        <p:nvSpPr>
          <p:cNvPr id="10" name="CuadroTexto 9">
            <a:extLst>
              <a:ext uri="{FF2B5EF4-FFF2-40B4-BE49-F238E27FC236}">
                <a16:creationId xmlns:a16="http://schemas.microsoft.com/office/drawing/2014/main" id="{2EE8E13A-5C0D-BE62-2EBB-D6FD0473E8E1}"/>
              </a:ext>
            </a:extLst>
          </p:cNvPr>
          <p:cNvSpPr txBox="1"/>
          <p:nvPr/>
        </p:nvSpPr>
        <p:spPr>
          <a:xfrm>
            <a:off x="532481" y="596746"/>
            <a:ext cx="1065880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Interfaz del programa al iniciar, la cuenta por defecto que se crea se llama "</a:t>
            </a:r>
            <a:r>
              <a:rPr lang="es-ES" err="1"/>
              <a:t>Raisadmin</a:t>
            </a:r>
            <a:r>
              <a:rPr lang="es-ES"/>
              <a:t>" y se ingresa con la contraseña que se puso durante la instalación del programa.</a:t>
            </a:r>
          </a:p>
        </p:txBody>
      </p:sp>
    </p:spTree>
    <p:extLst>
      <p:ext uri="{BB962C8B-B14F-4D97-AF65-F5344CB8AC3E}">
        <p14:creationId xmlns:p14="http://schemas.microsoft.com/office/powerpoint/2010/main" val="3532417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571A2F-B234-F3C4-0B64-DCF3413AF474}"/>
              </a:ext>
            </a:extLst>
          </p:cNvPr>
          <p:cNvSpPr>
            <a:spLocks noGrp="1"/>
          </p:cNvSpPr>
          <p:nvPr>
            <p:ph type="title"/>
          </p:nvPr>
        </p:nvSpPr>
        <p:spPr>
          <a:xfrm>
            <a:off x="839788" y="820881"/>
            <a:ext cx="3639312" cy="2062595"/>
          </a:xfrm>
        </p:spPr>
        <p:txBody>
          <a:bodyPr anchor="t">
            <a:normAutofit/>
          </a:bodyPr>
          <a:lstStyle/>
          <a:p>
            <a:r>
              <a:rPr lang="es-ES"/>
              <a:t>Que es RAIS+</a:t>
            </a:r>
          </a:p>
        </p:txBody>
      </p:sp>
      <p:pic>
        <p:nvPicPr>
          <p:cNvPr id="7" name="Marcador de contenido 6" descr="New Regulatory Authority Information System (RAIS+) Now Available | IAEA">
            <a:extLst>
              <a:ext uri="{FF2B5EF4-FFF2-40B4-BE49-F238E27FC236}">
                <a16:creationId xmlns:a16="http://schemas.microsoft.com/office/drawing/2014/main" id="{DCB86527-8656-8030-1FB4-DD585169CB4C}"/>
              </a:ext>
            </a:extLst>
          </p:cNvPr>
          <p:cNvPicPr>
            <a:picLocks noGrp="1" noChangeAspect="1"/>
          </p:cNvPicPr>
          <p:nvPr>
            <p:ph type="pic" idx="1"/>
          </p:nvPr>
        </p:nvPicPr>
        <p:blipFill>
          <a:blip r:embed="rId2"/>
          <a:stretch/>
        </p:blipFill>
        <p:spPr>
          <a:xfrm>
            <a:off x="7125783" y="1379670"/>
            <a:ext cx="3760210" cy="5013614"/>
          </a:xfrm>
          <a:noFill/>
        </p:spPr>
      </p:pic>
      <p:sp>
        <p:nvSpPr>
          <p:cNvPr id="3" name="Marcador de contenido 2">
            <a:extLst>
              <a:ext uri="{FF2B5EF4-FFF2-40B4-BE49-F238E27FC236}">
                <a16:creationId xmlns:a16="http://schemas.microsoft.com/office/drawing/2014/main" id="{FCF71A7C-45C1-C6FA-F2B9-A9CB5073FA0C}"/>
              </a:ext>
            </a:extLst>
          </p:cNvPr>
          <p:cNvSpPr>
            <a:spLocks noGrp="1"/>
          </p:cNvSpPr>
          <p:nvPr>
            <p:ph type="body" sz="half" idx="2"/>
          </p:nvPr>
        </p:nvSpPr>
        <p:spPr>
          <a:xfrm>
            <a:off x="839788" y="1409134"/>
            <a:ext cx="4926750" cy="4961424"/>
          </a:xfrm>
        </p:spPr>
        <p:txBody>
          <a:bodyPr vert="horz" lIns="91440" tIns="45720" rIns="91440" bIns="45720" rtlCol="0" anchor="b">
            <a:normAutofit fontScale="85000" lnSpcReduction="20000"/>
          </a:bodyPr>
          <a:lstStyle/>
          <a:p>
            <a:r>
              <a:rPr lang="es-ES"/>
              <a:t>Sistema de Información para Autoridades Reguladoras (RAIS+), herramienta informática desarrollada por el Organismo Internacional de Energía Atómica (OIEA) para ayudar a los Estados Miembros a gestionar sus programas de control reglamentario de conformidad con las normas de seguridad del OIEA.</a:t>
            </a:r>
          </a:p>
          <a:p>
            <a:endParaRPr lang="es-ES">
              <a:ea typeface="+mn-lt"/>
              <a:cs typeface="+mn-lt"/>
            </a:endParaRPr>
          </a:p>
          <a:p>
            <a:r>
              <a:rPr lang="es-ES" b="1">
                <a:ea typeface="+mn-lt"/>
                <a:cs typeface="+mn-lt"/>
              </a:rPr>
              <a:t>¿Qué funcionalidades tiene?</a:t>
            </a:r>
            <a:endParaRPr lang="es-ES"/>
          </a:p>
          <a:p>
            <a:pPr marL="285750" indent="-285750">
              <a:buFont typeface="Arial"/>
              <a:buChar char="•"/>
            </a:pPr>
            <a:r>
              <a:rPr lang="es-ES">
                <a:ea typeface="+mn-lt"/>
                <a:cs typeface="+mn-lt"/>
              </a:rPr>
              <a:t>Gestión de instalaciones y fuentes radiactivas</a:t>
            </a:r>
            <a:endParaRPr lang="es-ES"/>
          </a:p>
          <a:p>
            <a:pPr marL="285750" indent="-285750">
              <a:buFont typeface="Arial"/>
              <a:buChar char="•"/>
            </a:pPr>
            <a:r>
              <a:rPr lang="es-ES">
                <a:ea typeface="+mn-lt"/>
                <a:cs typeface="+mn-lt"/>
              </a:rPr>
              <a:t>Inspecciones y auditorías</a:t>
            </a:r>
            <a:endParaRPr lang="es-ES"/>
          </a:p>
          <a:p>
            <a:pPr marL="285750" indent="-285750">
              <a:buFont typeface="Arial"/>
              <a:buChar char="•"/>
            </a:pPr>
            <a:r>
              <a:rPr lang="es-ES">
                <a:ea typeface="+mn-lt"/>
                <a:cs typeface="+mn-lt"/>
              </a:rPr>
              <a:t>Gestión de emergencias</a:t>
            </a:r>
            <a:endParaRPr lang="es-ES"/>
          </a:p>
          <a:p>
            <a:pPr marL="285750" indent="-285750">
              <a:buFont typeface="Arial"/>
              <a:buChar char="•"/>
            </a:pPr>
            <a:r>
              <a:rPr lang="es-ES">
                <a:ea typeface="+mn-lt"/>
                <a:cs typeface="+mn-lt"/>
              </a:rPr>
              <a:t>Informes y análisis</a:t>
            </a:r>
            <a:endParaRPr lang="es-ES"/>
          </a:p>
          <a:p>
            <a:r>
              <a:rPr lang="es-ES" b="1">
                <a:ea typeface="+mn-lt"/>
                <a:cs typeface="+mn-lt"/>
              </a:rPr>
              <a:t>¿Cuáles son los beneficios de usarlo?</a:t>
            </a:r>
            <a:endParaRPr lang="es-ES"/>
          </a:p>
          <a:p>
            <a:pPr marL="285750" indent="-285750">
              <a:buFont typeface="Arial"/>
              <a:buChar char="•"/>
            </a:pPr>
            <a:r>
              <a:rPr lang="es-ES">
                <a:ea typeface="+mn-lt"/>
                <a:cs typeface="+mn-lt"/>
              </a:rPr>
              <a:t>Mejora la seguridad nuclear y radiológica</a:t>
            </a:r>
            <a:endParaRPr lang="es-ES"/>
          </a:p>
          <a:p>
            <a:pPr marL="285750" indent="-285750">
              <a:buFont typeface="Arial"/>
              <a:buChar char="•"/>
            </a:pPr>
            <a:r>
              <a:rPr lang="es-ES">
                <a:ea typeface="+mn-lt"/>
                <a:cs typeface="+mn-lt"/>
              </a:rPr>
              <a:t>Aumenta la eficiencia y eficacia de la regulación</a:t>
            </a:r>
            <a:endParaRPr lang="es-ES"/>
          </a:p>
          <a:p>
            <a:pPr marL="285750" indent="-285750">
              <a:buFont typeface="Arial"/>
              <a:buChar char="•"/>
            </a:pPr>
            <a:r>
              <a:rPr lang="es-ES">
                <a:ea typeface="+mn-lt"/>
                <a:cs typeface="+mn-lt"/>
              </a:rPr>
              <a:t>Mejora la transparencia y rendición de cuentas</a:t>
            </a:r>
            <a:endParaRPr lang="es-ES"/>
          </a:p>
        </p:txBody>
      </p:sp>
      <p:sp>
        <p:nvSpPr>
          <p:cNvPr id="4" name="Marcador de fecha 3">
            <a:extLst>
              <a:ext uri="{FF2B5EF4-FFF2-40B4-BE49-F238E27FC236}">
                <a16:creationId xmlns:a16="http://schemas.microsoft.com/office/drawing/2014/main" id="{0A9A0F22-38A7-EE1F-B454-05BCCEFE855E}"/>
              </a:ext>
            </a:extLst>
          </p:cNvPr>
          <p:cNvSpPr>
            <a:spLocks noGrp="1"/>
          </p:cNvSpPr>
          <p:nvPr>
            <p:ph type="dt" sz="half" idx="10"/>
          </p:nvPr>
        </p:nvSpPr>
        <p:spPr>
          <a:xfrm>
            <a:off x="877824" y="6356350"/>
            <a:ext cx="2743200" cy="365125"/>
          </a:xfrm>
        </p:spPr>
        <p:txBody>
          <a:bodyPr anchor="ctr">
            <a:normAutofit/>
          </a:bodyPr>
          <a:lstStyle/>
          <a:p>
            <a:pPr>
              <a:spcAft>
                <a:spcPts val="600"/>
              </a:spcAft>
            </a:pPr>
            <a:fld id="{579F6069-8263-4296-913A-BC2234E8D32B}" type="datetime1">
              <a:rPr lang="en-US" smtClean="0"/>
              <a:pPr>
                <a:spcAft>
                  <a:spcPts val="600"/>
                </a:spcAft>
              </a:pPr>
              <a:t>6/15/2024</a:t>
            </a:fld>
            <a:endParaRPr lang="en-US"/>
          </a:p>
        </p:txBody>
      </p:sp>
      <p:sp>
        <p:nvSpPr>
          <p:cNvPr id="5" name="Marcador de pie de página 4">
            <a:extLst>
              <a:ext uri="{FF2B5EF4-FFF2-40B4-BE49-F238E27FC236}">
                <a16:creationId xmlns:a16="http://schemas.microsoft.com/office/drawing/2014/main" id="{A70F8216-8AD2-42B0-8208-24E9C2BDE317}"/>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6" name="Marcador de número de diapositiva 5">
            <a:extLst>
              <a:ext uri="{FF2B5EF4-FFF2-40B4-BE49-F238E27FC236}">
                <a16:creationId xmlns:a16="http://schemas.microsoft.com/office/drawing/2014/main" id="{449716B3-329A-2D87-B2AB-D52CA1A720AC}"/>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2</a:t>
            </a:fld>
            <a:endParaRPr lang="en-US"/>
          </a:p>
        </p:txBody>
      </p:sp>
    </p:spTree>
    <p:extLst>
      <p:ext uri="{BB962C8B-B14F-4D97-AF65-F5344CB8AC3E}">
        <p14:creationId xmlns:p14="http://schemas.microsoft.com/office/powerpoint/2010/main" val="1387967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8E87CC-C81B-323E-6F48-FB10500EEB96}"/>
              </a:ext>
            </a:extLst>
          </p:cNvPr>
          <p:cNvSpPr>
            <a:spLocks noGrp="1"/>
          </p:cNvSpPr>
          <p:nvPr>
            <p:ph type="title"/>
          </p:nvPr>
        </p:nvSpPr>
        <p:spPr>
          <a:xfrm>
            <a:off x="871108" y="588245"/>
            <a:ext cx="10449784" cy="1265928"/>
          </a:xfrm>
        </p:spPr>
        <p:txBody>
          <a:bodyPr anchor="b">
            <a:normAutofit/>
          </a:bodyPr>
          <a:lstStyle/>
          <a:p>
            <a:r>
              <a:rPr lang="es-ES"/>
              <a:t>Introducción</a:t>
            </a:r>
          </a:p>
        </p:txBody>
      </p:sp>
      <p:sp>
        <p:nvSpPr>
          <p:cNvPr id="4" name="Marcador de texto 3">
            <a:extLst>
              <a:ext uri="{FF2B5EF4-FFF2-40B4-BE49-F238E27FC236}">
                <a16:creationId xmlns:a16="http://schemas.microsoft.com/office/drawing/2014/main" id="{AA324799-7B98-A4B8-4FED-D2F609171A69}"/>
              </a:ext>
            </a:extLst>
          </p:cNvPr>
          <p:cNvSpPr>
            <a:spLocks noGrp="1"/>
          </p:cNvSpPr>
          <p:nvPr>
            <p:ph sz="half" idx="1"/>
          </p:nvPr>
        </p:nvSpPr>
        <p:spPr>
          <a:xfrm>
            <a:off x="877824" y="2159175"/>
            <a:ext cx="4977453" cy="4017787"/>
          </a:xfrm>
        </p:spPr>
        <p:txBody>
          <a:bodyPr>
            <a:normAutofit/>
          </a:bodyPr>
          <a:lstStyle/>
          <a:p>
            <a:pPr>
              <a:lnSpc>
                <a:spcPct val="110000"/>
              </a:lnSpc>
            </a:pPr>
            <a:r>
              <a:rPr lang="es-ES"/>
              <a:t>El presente trabajo tiene como objetivo </a:t>
            </a:r>
            <a:r>
              <a:rPr lang="es-ES" err="1"/>
              <a:t>contenerizar</a:t>
            </a:r>
            <a:r>
              <a:rPr lang="es-ES"/>
              <a:t> la aplicación RAIS+, desarrollada por la OIEA, para el registro y control de fuentes de radiación siguiendo las normativas internacionales. Esta iniciativa busca promover un enfoque coherente y estandarizado para la gestión de la radiación a nivel nacional e internacional, facilitando el intercambio de información entre organismos reguladores, especialmente en materia de importación y exportación de fuentes radiactivas. La </a:t>
            </a:r>
            <a:r>
              <a:rPr lang="es-ES" err="1"/>
              <a:t>contenerización</a:t>
            </a:r>
            <a:r>
              <a:rPr lang="es-ES"/>
              <a:t> de RAIS+ permitirá una implementación y uso simplificados, optimizando la gestión de fuentes radiactivas y mejorando la seguridad nuclear y radiológica a nivel global.</a:t>
            </a:r>
          </a:p>
        </p:txBody>
      </p:sp>
      <p:pic>
        <p:nvPicPr>
          <p:cNvPr id="8" name="Marcador de contenido 7" descr="Contenerizar una aplicación Python con Paketo Buildpacks">
            <a:extLst>
              <a:ext uri="{FF2B5EF4-FFF2-40B4-BE49-F238E27FC236}">
                <a16:creationId xmlns:a16="http://schemas.microsoft.com/office/drawing/2014/main" id="{18C07D91-AA08-3630-AF9D-0DED57A3ACAA}"/>
              </a:ext>
            </a:extLst>
          </p:cNvPr>
          <p:cNvPicPr>
            <a:picLocks noGrp="1" noChangeAspect="1"/>
          </p:cNvPicPr>
          <p:nvPr>
            <p:ph sz="half" idx="2"/>
          </p:nvPr>
        </p:nvPicPr>
        <p:blipFill>
          <a:blip r:embed="rId2"/>
          <a:stretch>
            <a:fillRect/>
          </a:stretch>
        </p:blipFill>
        <p:spPr>
          <a:xfrm>
            <a:off x="6328391" y="3108589"/>
            <a:ext cx="4985785" cy="2118958"/>
          </a:xfrm>
          <a:noFill/>
        </p:spPr>
      </p:pic>
      <p:sp>
        <p:nvSpPr>
          <p:cNvPr id="5" name="Marcador de fecha 4">
            <a:extLst>
              <a:ext uri="{FF2B5EF4-FFF2-40B4-BE49-F238E27FC236}">
                <a16:creationId xmlns:a16="http://schemas.microsoft.com/office/drawing/2014/main" id="{6461F2E4-C4DC-23DA-100C-F8B430D7ADFB}"/>
              </a:ext>
            </a:extLst>
          </p:cNvPr>
          <p:cNvSpPr>
            <a:spLocks noGrp="1"/>
          </p:cNvSpPr>
          <p:nvPr>
            <p:ph type="dt" sz="half" idx="10"/>
          </p:nvPr>
        </p:nvSpPr>
        <p:spPr>
          <a:xfrm>
            <a:off x="877824" y="6356350"/>
            <a:ext cx="2743200" cy="365125"/>
          </a:xfrm>
        </p:spPr>
        <p:txBody>
          <a:bodyPr anchor="ctr">
            <a:normAutofit/>
          </a:bodyPr>
          <a:lstStyle/>
          <a:p>
            <a:pPr>
              <a:spcAft>
                <a:spcPts val="600"/>
              </a:spcAft>
            </a:pPr>
            <a:fld id="{3DF7BC28-59DE-4F83-B4A1-497203279FAD}" type="datetime1">
              <a:rPr lang="en-US" smtClean="0"/>
              <a:pPr>
                <a:spcAft>
                  <a:spcPts val="600"/>
                </a:spcAft>
              </a:pPr>
              <a:t>6/15/2024</a:t>
            </a:fld>
            <a:endParaRPr lang="en-US"/>
          </a:p>
        </p:txBody>
      </p:sp>
      <p:sp>
        <p:nvSpPr>
          <p:cNvPr id="6" name="Marcador de pie de página 5">
            <a:extLst>
              <a:ext uri="{FF2B5EF4-FFF2-40B4-BE49-F238E27FC236}">
                <a16:creationId xmlns:a16="http://schemas.microsoft.com/office/drawing/2014/main" id="{BC98266E-96F0-D99D-1D60-C7876EE4B035}"/>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7" name="Marcador de número de diapositiva 6">
            <a:extLst>
              <a:ext uri="{FF2B5EF4-FFF2-40B4-BE49-F238E27FC236}">
                <a16:creationId xmlns:a16="http://schemas.microsoft.com/office/drawing/2014/main" id="{999B90ED-492D-9EF1-1E65-1E65580CE8CD}"/>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3</a:t>
            </a:fld>
            <a:endParaRPr lang="en-US"/>
          </a:p>
        </p:txBody>
      </p:sp>
    </p:spTree>
    <p:extLst>
      <p:ext uri="{BB962C8B-B14F-4D97-AF65-F5344CB8AC3E}">
        <p14:creationId xmlns:p14="http://schemas.microsoft.com/office/powerpoint/2010/main" val="805888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60996E-FD3E-1C29-7AE5-3CD8EE78578E}"/>
              </a:ext>
            </a:extLst>
          </p:cNvPr>
          <p:cNvSpPr>
            <a:spLocks noGrp="1"/>
          </p:cNvSpPr>
          <p:nvPr>
            <p:ph type="title"/>
          </p:nvPr>
        </p:nvSpPr>
        <p:spPr>
          <a:xfrm>
            <a:off x="881348" y="602671"/>
            <a:ext cx="10429303" cy="768928"/>
          </a:xfrm>
        </p:spPr>
        <p:txBody>
          <a:bodyPr anchor="b">
            <a:normAutofit/>
          </a:bodyPr>
          <a:lstStyle/>
          <a:p>
            <a:r>
              <a:rPr lang="es-ES"/>
              <a:t>Misión y Visión</a:t>
            </a:r>
          </a:p>
        </p:txBody>
      </p:sp>
      <p:sp>
        <p:nvSpPr>
          <p:cNvPr id="12" name="Text Placeholder 2">
            <a:extLst>
              <a:ext uri="{FF2B5EF4-FFF2-40B4-BE49-F238E27FC236}">
                <a16:creationId xmlns:a16="http://schemas.microsoft.com/office/drawing/2014/main" id="{C37805FF-1FF5-15D0-301E-9AD7ECC940A0}"/>
              </a:ext>
            </a:extLst>
          </p:cNvPr>
          <p:cNvSpPr>
            <a:spLocks noGrp="1"/>
          </p:cNvSpPr>
          <p:nvPr>
            <p:ph type="body" idx="1"/>
          </p:nvPr>
        </p:nvSpPr>
        <p:spPr>
          <a:xfrm>
            <a:off x="881349" y="1696325"/>
            <a:ext cx="4963538" cy="647700"/>
          </a:xfrm>
        </p:spPr>
        <p:txBody>
          <a:bodyPr/>
          <a:lstStyle/>
          <a:p>
            <a:r>
              <a:rPr lang="es-ES" sz="1600" b="0">
                <a:ea typeface="+mn-lt"/>
                <a:cs typeface="+mn-lt"/>
              </a:rPr>
              <a:t>Misión</a:t>
            </a:r>
            <a:endParaRPr lang="es-ES"/>
          </a:p>
        </p:txBody>
      </p:sp>
      <p:sp>
        <p:nvSpPr>
          <p:cNvPr id="3" name="Marcador de contenido 2">
            <a:extLst>
              <a:ext uri="{FF2B5EF4-FFF2-40B4-BE49-F238E27FC236}">
                <a16:creationId xmlns:a16="http://schemas.microsoft.com/office/drawing/2014/main" id="{9EFEE39C-7FBE-E728-3B37-29D481603A84}"/>
              </a:ext>
            </a:extLst>
          </p:cNvPr>
          <p:cNvSpPr>
            <a:spLocks noGrp="1"/>
          </p:cNvSpPr>
          <p:nvPr>
            <p:ph sz="half" idx="2"/>
          </p:nvPr>
        </p:nvSpPr>
        <p:spPr>
          <a:xfrm>
            <a:off x="881349" y="2344025"/>
            <a:ext cx="4963538" cy="3833370"/>
          </a:xfrm>
        </p:spPr>
        <p:txBody>
          <a:bodyPr vert="horz" lIns="91440" tIns="45720" rIns="91440" bIns="45720" rtlCol="0" anchor="t">
            <a:normAutofit/>
          </a:bodyPr>
          <a:lstStyle/>
          <a:p>
            <a:pPr marL="285750" indent="-285750"/>
            <a:r>
              <a:rPr lang="es-ES" sz="1900"/>
              <a:t>Desplegar mediante contenedores la aplicación RAIS+ y siguiendo las directrices del OIEA, que facilite una gestión eficiente y estandarizada de las actividades y materiales radiactivos a nivel global.</a:t>
            </a:r>
          </a:p>
          <a:p>
            <a:endParaRPr lang="es-ES"/>
          </a:p>
        </p:txBody>
      </p:sp>
      <p:sp>
        <p:nvSpPr>
          <p:cNvPr id="14" name="Text Placeholder 4">
            <a:extLst>
              <a:ext uri="{FF2B5EF4-FFF2-40B4-BE49-F238E27FC236}">
                <a16:creationId xmlns:a16="http://schemas.microsoft.com/office/drawing/2014/main" id="{CF04FC20-F1CC-118D-6269-B7369E67BB9A}"/>
              </a:ext>
            </a:extLst>
          </p:cNvPr>
          <p:cNvSpPr>
            <a:spLocks noGrp="1"/>
          </p:cNvSpPr>
          <p:nvPr>
            <p:ph type="body" sz="quarter" idx="3"/>
          </p:nvPr>
        </p:nvSpPr>
        <p:spPr>
          <a:xfrm>
            <a:off x="6322669" y="1696325"/>
            <a:ext cx="4987982" cy="647700"/>
          </a:xfrm>
        </p:spPr>
        <p:txBody>
          <a:bodyPr/>
          <a:lstStyle/>
          <a:p>
            <a:endParaRPr lang="es-ES" sz="1600" b="0">
              <a:latin typeface="Arial"/>
              <a:cs typeface="Arial"/>
            </a:endParaRPr>
          </a:p>
          <a:p>
            <a:r>
              <a:rPr lang="es-ES" sz="1600" b="0">
                <a:latin typeface="Arial"/>
                <a:cs typeface="Arial"/>
              </a:rPr>
              <a:t>Visión</a:t>
            </a:r>
            <a:endParaRPr lang="en-US" sz="1600" b="0">
              <a:latin typeface="Arial"/>
              <a:cs typeface="Arial"/>
            </a:endParaRPr>
          </a:p>
        </p:txBody>
      </p:sp>
      <p:sp>
        <p:nvSpPr>
          <p:cNvPr id="4" name="Marcador de contenido 3">
            <a:extLst>
              <a:ext uri="{FF2B5EF4-FFF2-40B4-BE49-F238E27FC236}">
                <a16:creationId xmlns:a16="http://schemas.microsoft.com/office/drawing/2014/main" id="{650D0394-9379-F547-98FA-603419A9BB45}"/>
              </a:ext>
            </a:extLst>
          </p:cNvPr>
          <p:cNvSpPr>
            <a:spLocks noGrp="1"/>
          </p:cNvSpPr>
          <p:nvPr>
            <p:ph sz="quarter" idx="4"/>
          </p:nvPr>
        </p:nvSpPr>
        <p:spPr>
          <a:xfrm>
            <a:off x="6322669" y="2344025"/>
            <a:ext cx="4987982" cy="3833370"/>
          </a:xfrm>
        </p:spPr>
        <p:txBody>
          <a:bodyPr vert="horz" lIns="91440" tIns="45720" rIns="91440" bIns="45720" rtlCol="0" anchor="t">
            <a:noAutofit/>
          </a:bodyPr>
          <a:lstStyle/>
          <a:p>
            <a:r>
              <a:rPr lang="es-ES" sz="1900"/>
              <a:t>La aplicación propuesta se desarrollará utilizando el Sistema Integrado de Información para la Regulación (RAIS+) en combinación con las directrices y estándares del Organismo Internacional de Energía Atómica (OIEA). Esta plataforma innovadora tiene como objetivo principal optimizar la gestión y el control de materiales y actividades radiactivas, garantizando un alto nivel de seguridad y cumplimiento regulatorio a nivel mundial.</a:t>
            </a:r>
          </a:p>
          <a:p>
            <a:endParaRPr lang="es-ES"/>
          </a:p>
        </p:txBody>
      </p:sp>
      <p:sp>
        <p:nvSpPr>
          <p:cNvPr id="5" name="Marcador de fecha 4">
            <a:extLst>
              <a:ext uri="{FF2B5EF4-FFF2-40B4-BE49-F238E27FC236}">
                <a16:creationId xmlns:a16="http://schemas.microsoft.com/office/drawing/2014/main" id="{97A31A08-729B-1DEC-78C7-B4EE76A94E2C}"/>
              </a:ext>
            </a:extLst>
          </p:cNvPr>
          <p:cNvSpPr>
            <a:spLocks noGrp="1"/>
          </p:cNvSpPr>
          <p:nvPr>
            <p:ph type="dt" sz="half" idx="10"/>
          </p:nvPr>
        </p:nvSpPr>
        <p:spPr>
          <a:xfrm>
            <a:off x="877824" y="6356350"/>
            <a:ext cx="2743200" cy="365125"/>
          </a:xfrm>
        </p:spPr>
        <p:txBody>
          <a:bodyPr anchor="ctr">
            <a:normAutofit/>
          </a:bodyPr>
          <a:lstStyle/>
          <a:p>
            <a:pPr>
              <a:spcAft>
                <a:spcPts val="600"/>
              </a:spcAft>
            </a:pPr>
            <a:fld id="{0B283B5C-2325-42FF-AF91-C1451D9D66CC}" type="datetime1">
              <a:rPr lang="en-US" smtClean="0"/>
              <a:pPr>
                <a:spcAft>
                  <a:spcPts val="600"/>
                </a:spcAft>
              </a:pPr>
              <a:t>6/15/2024</a:t>
            </a:fld>
            <a:endParaRPr lang="en-US"/>
          </a:p>
        </p:txBody>
      </p:sp>
      <p:sp>
        <p:nvSpPr>
          <p:cNvPr id="6" name="Marcador de pie de página 5">
            <a:extLst>
              <a:ext uri="{FF2B5EF4-FFF2-40B4-BE49-F238E27FC236}">
                <a16:creationId xmlns:a16="http://schemas.microsoft.com/office/drawing/2014/main" id="{9F5D10D4-05F4-A900-34CF-308737BC0CF2}"/>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7" name="Marcador de número de diapositiva 6">
            <a:extLst>
              <a:ext uri="{FF2B5EF4-FFF2-40B4-BE49-F238E27FC236}">
                <a16:creationId xmlns:a16="http://schemas.microsoft.com/office/drawing/2014/main" id="{BE2D4F21-45E4-EA3C-0283-72AD25246780}"/>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4</a:t>
            </a:fld>
            <a:endParaRPr lang="en-US"/>
          </a:p>
        </p:txBody>
      </p:sp>
    </p:spTree>
    <p:extLst>
      <p:ext uri="{BB962C8B-B14F-4D97-AF65-F5344CB8AC3E}">
        <p14:creationId xmlns:p14="http://schemas.microsoft.com/office/powerpoint/2010/main" val="4197716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FD02BD-28D5-57B0-8236-6540F240C0E7}"/>
              </a:ext>
            </a:extLst>
          </p:cNvPr>
          <p:cNvSpPr>
            <a:spLocks noGrp="1"/>
          </p:cNvSpPr>
          <p:nvPr>
            <p:ph type="title"/>
          </p:nvPr>
        </p:nvSpPr>
        <p:spPr>
          <a:xfrm>
            <a:off x="839788" y="807868"/>
            <a:ext cx="3640713" cy="2062594"/>
          </a:xfrm>
        </p:spPr>
        <p:txBody>
          <a:bodyPr anchor="t">
            <a:normAutofit/>
          </a:bodyPr>
          <a:lstStyle/>
          <a:p>
            <a:r>
              <a:rPr lang="es-ES"/>
              <a:t>Objetivo</a:t>
            </a:r>
          </a:p>
        </p:txBody>
      </p:sp>
      <p:pic>
        <p:nvPicPr>
          <p:cNvPr id="10" name="Imagen 9" descr="Docker for Windows - Beginners (Step by Step Part -1) - YouTube">
            <a:extLst>
              <a:ext uri="{FF2B5EF4-FFF2-40B4-BE49-F238E27FC236}">
                <a16:creationId xmlns:a16="http://schemas.microsoft.com/office/drawing/2014/main" id="{F21364E3-80CC-1D28-1C12-FDFC3E6B60B4}"/>
              </a:ext>
            </a:extLst>
          </p:cNvPr>
          <p:cNvPicPr>
            <a:picLocks noChangeAspect="1"/>
          </p:cNvPicPr>
          <p:nvPr/>
        </p:nvPicPr>
        <p:blipFill>
          <a:blip r:embed="rId2"/>
          <a:stretch>
            <a:fillRect/>
          </a:stretch>
        </p:blipFill>
        <p:spPr>
          <a:xfrm>
            <a:off x="5432898" y="1668758"/>
            <a:ext cx="5922489" cy="3331400"/>
          </a:xfrm>
          <a:prstGeom prst="rect">
            <a:avLst/>
          </a:prstGeom>
          <a:noFill/>
        </p:spPr>
      </p:pic>
      <p:sp>
        <p:nvSpPr>
          <p:cNvPr id="6" name="Marcador de contenido 5">
            <a:extLst>
              <a:ext uri="{FF2B5EF4-FFF2-40B4-BE49-F238E27FC236}">
                <a16:creationId xmlns:a16="http://schemas.microsoft.com/office/drawing/2014/main" id="{A574B9A0-5F46-12BF-9FFB-0C3997250265}"/>
              </a:ext>
            </a:extLst>
          </p:cNvPr>
          <p:cNvSpPr>
            <a:spLocks noGrp="1"/>
          </p:cNvSpPr>
          <p:nvPr>
            <p:ph type="body" sz="half" idx="2"/>
          </p:nvPr>
        </p:nvSpPr>
        <p:spPr>
          <a:xfrm>
            <a:off x="839788" y="1992846"/>
            <a:ext cx="3640713" cy="2868336"/>
          </a:xfrm>
        </p:spPr>
        <p:txBody>
          <a:bodyPr vert="horz" lIns="91440" tIns="45720" rIns="91440" bIns="45720" rtlCol="0" anchor="b">
            <a:normAutofit/>
          </a:bodyPr>
          <a:lstStyle/>
          <a:p>
            <a:pPr algn="ctr"/>
            <a:r>
              <a:rPr lang="es-ES" sz="2400" err="1"/>
              <a:t>Contenerizar</a:t>
            </a:r>
            <a:r>
              <a:rPr lang="es-ES" sz="2400"/>
              <a:t> y gestionar el despliegue de la aplicación mediante Docker en un servidor Windows.</a:t>
            </a:r>
          </a:p>
          <a:p>
            <a:pPr marL="0" indent="0">
              <a:buNone/>
            </a:pPr>
            <a:endParaRPr lang="es-ES"/>
          </a:p>
        </p:txBody>
      </p:sp>
      <p:sp>
        <p:nvSpPr>
          <p:cNvPr id="7" name="Marcador de fecha 6">
            <a:extLst>
              <a:ext uri="{FF2B5EF4-FFF2-40B4-BE49-F238E27FC236}">
                <a16:creationId xmlns:a16="http://schemas.microsoft.com/office/drawing/2014/main" id="{29B1074F-CD41-B687-42D6-4B9076E0A52F}"/>
              </a:ext>
            </a:extLst>
          </p:cNvPr>
          <p:cNvSpPr>
            <a:spLocks noGrp="1"/>
          </p:cNvSpPr>
          <p:nvPr>
            <p:ph type="dt" sz="half" idx="10"/>
          </p:nvPr>
        </p:nvSpPr>
        <p:spPr>
          <a:xfrm>
            <a:off x="877824" y="6356350"/>
            <a:ext cx="2743200" cy="365125"/>
          </a:xfrm>
        </p:spPr>
        <p:txBody>
          <a:bodyPr anchor="ctr">
            <a:normAutofit/>
          </a:bodyPr>
          <a:lstStyle/>
          <a:p>
            <a:pPr>
              <a:spcAft>
                <a:spcPts val="600"/>
              </a:spcAft>
            </a:pPr>
            <a:fld id="{0F88DB08-3B01-46DD-99F2-F6F6334EA669}" type="datetime1">
              <a:rPr lang="en-US" smtClean="0"/>
              <a:pPr>
                <a:spcAft>
                  <a:spcPts val="600"/>
                </a:spcAft>
              </a:pPr>
              <a:t>6/15/2024</a:t>
            </a:fld>
            <a:endParaRPr lang="en-US"/>
          </a:p>
        </p:txBody>
      </p:sp>
      <p:sp>
        <p:nvSpPr>
          <p:cNvPr id="8" name="Marcador de pie de página 7">
            <a:extLst>
              <a:ext uri="{FF2B5EF4-FFF2-40B4-BE49-F238E27FC236}">
                <a16:creationId xmlns:a16="http://schemas.microsoft.com/office/drawing/2014/main" id="{A613F43E-2D40-6223-B85B-662BCEDF90F9}"/>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9" name="Marcador de número de diapositiva 8">
            <a:extLst>
              <a:ext uri="{FF2B5EF4-FFF2-40B4-BE49-F238E27FC236}">
                <a16:creationId xmlns:a16="http://schemas.microsoft.com/office/drawing/2014/main" id="{CF7A6C70-D955-4601-7A88-50BA7539D786}"/>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5</a:t>
            </a:fld>
            <a:endParaRPr lang="en-US"/>
          </a:p>
        </p:txBody>
      </p:sp>
    </p:spTree>
    <p:extLst>
      <p:ext uri="{BB962C8B-B14F-4D97-AF65-F5344CB8AC3E}">
        <p14:creationId xmlns:p14="http://schemas.microsoft.com/office/powerpoint/2010/main" val="100203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25447E-C7F6-A1FA-FC08-50CAFF337535}"/>
              </a:ext>
            </a:extLst>
          </p:cNvPr>
          <p:cNvSpPr>
            <a:spLocks noGrp="1"/>
          </p:cNvSpPr>
          <p:nvPr>
            <p:ph type="title"/>
          </p:nvPr>
        </p:nvSpPr>
        <p:spPr>
          <a:xfrm>
            <a:off x="289991" y="306298"/>
            <a:ext cx="11231776" cy="490367"/>
          </a:xfrm>
        </p:spPr>
        <p:txBody>
          <a:bodyPr>
            <a:normAutofit fontScale="90000"/>
          </a:bodyPr>
          <a:lstStyle/>
          <a:p>
            <a:r>
              <a:rPr lang="es-ES"/>
              <a:t>Requisitos de instalación de RAIS+</a:t>
            </a:r>
          </a:p>
        </p:txBody>
      </p:sp>
      <p:sp>
        <p:nvSpPr>
          <p:cNvPr id="3" name="Marcador de contenido 2">
            <a:extLst>
              <a:ext uri="{FF2B5EF4-FFF2-40B4-BE49-F238E27FC236}">
                <a16:creationId xmlns:a16="http://schemas.microsoft.com/office/drawing/2014/main" id="{4AC6F1AE-C281-6F24-402A-46E689AC4ADD}"/>
              </a:ext>
            </a:extLst>
          </p:cNvPr>
          <p:cNvSpPr>
            <a:spLocks noGrp="1"/>
          </p:cNvSpPr>
          <p:nvPr>
            <p:ph idx="1"/>
          </p:nvPr>
        </p:nvSpPr>
        <p:spPr>
          <a:xfrm>
            <a:off x="291811" y="1724196"/>
            <a:ext cx="11140739" cy="4136854"/>
          </a:xfrm>
        </p:spPr>
        <p:txBody>
          <a:bodyPr vert="horz" lIns="91440" tIns="45720" rIns="91440" bIns="45720" rtlCol="0" anchor="t">
            <a:normAutofit lnSpcReduction="10000"/>
          </a:bodyPr>
          <a:lstStyle/>
          <a:p>
            <a:pPr marL="0" indent="0">
              <a:buNone/>
            </a:pPr>
            <a:r>
              <a:rPr lang="es-ES" b="1"/>
              <a:t>Requisitos de hardware</a:t>
            </a:r>
            <a:endParaRPr lang="es-ES"/>
          </a:p>
          <a:p>
            <a:r>
              <a:rPr lang="es-ES">
                <a:ea typeface="+mn-lt"/>
                <a:cs typeface="+mn-lt"/>
              </a:rPr>
              <a:t>De acuerdo con el manual de instalación de RAIS+, los requerimientos son los siguientes:</a:t>
            </a:r>
            <a:endParaRPr lang="es-ES"/>
          </a:p>
          <a:p>
            <a:r>
              <a:rPr lang="es-ES"/>
              <a:t>Requisitos mínimos para un servidor </a:t>
            </a:r>
            <a:r>
              <a:rPr lang="es-ES" err="1"/>
              <a:t>standalone</a:t>
            </a:r>
            <a:r>
              <a:rPr lang="es-ES"/>
              <a:t>:</a:t>
            </a:r>
          </a:p>
          <a:p>
            <a:r>
              <a:rPr lang="es-ES">
                <a:ea typeface="+mn-lt"/>
                <a:cs typeface="+mn-lt"/>
              </a:rPr>
              <a:t>RAIS+ </a:t>
            </a:r>
            <a:r>
              <a:rPr lang="es-ES" err="1">
                <a:ea typeface="+mn-lt"/>
                <a:cs typeface="+mn-lt"/>
              </a:rPr>
              <a:t>standalone</a:t>
            </a:r>
            <a:r>
              <a:rPr lang="es-ES">
                <a:ea typeface="+mn-lt"/>
                <a:cs typeface="+mn-lt"/>
              </a:rPr>
              <a:t> funcionará en cualquier ordenador moderno con sistema operativo Microsoft Windows. Los requisitos mínimos son los siguientes: </a:t>
            </a:r>
            <a:endParaRPr lang="es-ES"/>
          </a:p>
          <a:p>
            <a:pPr lvl="1"/>
            <a:r>
              <a:rPr lang="es-ES">
                <a:ea typeface="+mn-lt"/>
                <a:cs typeface="+mn-lt"/>
              </a:rPr>
              <a:t>Disco duro (20 GB disponibles)</a:t>
            </a:r>
            <a:endParaRPr lang="es-ES"/>
          </a:p>
          <a:p>
            <a:pPr lvl="1"/>
            <a:r>
              <a:rPr lang="es-ES">
                <a:ea typeface="+mn-lt"/>
                <a:cs typeface="+mn-lt"/>
              </a:rPr>
              <a:t>Memoria 4 GB (8 GB recomendados)</a:t>
            </a:r>
            <a:endParaRPr lang="es-ES"/>
          </a:p>
          <a:p>
            <a:pPr lvl="1"/>
            <a:r>
              <a:rPr lang="es-ES">
                <a:ea typeface="+mn-lt"/>
                <a:cs typeface="+mn-lt"/>
              </a:rPr>
              <a:t>Procesador: Procesador x64, Velocidad: al menos 1,4 GHz</a:t>
            </a:r>
            <a:endParaRPr lang="es-ES"/>
          </a:p>
          <a:p>
            <a:pPr marL="228600" lvl="1" indent="0">
              <a:buNone/>
            </a:pPr>
            <a:endParaRPr lang="es-ES"/>
          </a:p>
          <a:p>
            <a:endParaRPr lang="es-ES"/>
          </a:p>
        </p:txBody>
      </p:sp>
      <p:sp>
        <p:nvSpPr>
          <p:cNvPr id="5" name="Marcador de fecha 4">
            <a:extLst>
              <a:ext uri="{FF2B5EF4-FFF2-40B4-BE49-F238E27FC236}">
                <a16:creationId xmlns:a16="http://schemas.microsoft.com/office/drawing/2014/main" id="{9B0529E5-2512-D189-D4C9-78FB02D69FDD}"/>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6BA47471-A6C1-81AA-B7EE-6116F1782422}"/>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82CFD4C5-3E56-B297-79F6-7DE26500D28E}"/>
              </a:ext>
            </a:extLst>
          </p:cNvPr>
          <p:cNvSpPr>
            <a:spLocks noGrp="1"/>
          </p:cNvSpPr>
          <p:nvPr>
            <p:ph type="sldNum" sz="quarter" idx="12"/>
          </p:nvPr>
        </p:nvSpPr>
        <p:spPr/>
        <p:txBody>
          <a:bodyPr/>
          <a:lstStyle/>
          <a:p>
            <a:fld id="{C68AC1EC-23E2-4F0E-A5A4-674EC8DB954E}" type="slidenum">
              <a:rPr lang="en-US" dirty="0" smtClean="0"/>
              <a:t>6</a:t>
            </a:fld>
            <a:endParaRPr lang="en-US"/>
          </a:p>
        </p:txBody>
      </p:sp>
    </p:spTree>
    <p:extLst>
      <p:ext uri="{BB962C8B-B14F-4D97-AF65-F5344CB8AC3E}">
        <p14:creationId xmlns:p14="http://schemas.microsoft.com/office/powerpoint/2010/main" val="1282139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25447E-C7F6-A1FA-FC08-50CAFF337535}"/>
              </a:ext>
            </a:extLst>
          </p:cNvPr>
          <p:cNvSpPr>
            <a:spLocks noGrp="1"/>
          </p:cNvSpPr>
          <p:nvPr>
            <p:ph type="title"/>
          </p:nvPr>
        </p:nvSpPr>
        <p:spPr>
          <a:xfrm>
            <a:off x="289991" y="0"/>
            <a:ext cx="11231776" cy="796665"/>
          </a:xfrm>
        </p:spPr>
        <p:txBody>
          <a:bodyPr>
            <a:normAutofit/>
          </a:bodyPr>
          <a:lstStyle/>
          <a:p>
            <a:r>
              <a:rPr lang="es-ES"/>
              <a:t>Requisitos de instalación de RAIS+</a:t>
            </a:r>
          </a:p>
        </p:txBody>
      </p:sp>
      <p:sp>
        <p:nvSpPr>
          <p:cNvPr id="3" name="Marcador de contenido 2">
            <a:extLst>
              <a:ext uri="{FF2B5EF4-FFF2-40B4-BE49-F238E27FC236}">
                <a16:creationId xmlns:a16="http://schemas.microsoft.com/office/drawing/2014/main" id="{4AC6F1AE-C281-6F24-402A-46E689AC4ADD}"/>
              </a:ext>
            </a:extLst>
          </p:cNvPr>
          <p:cNvSpPr>
            <a:spLocks noGrp="1"/>
          </p:cNvSpPr>
          <p:nvPr>
            <p:ph idx="1"/>
          </p:nvPr>
        </p:nvSpPr>
        <p:spPr>
          <a:xfrm>
            <a:off x="291811" y="1183423"/>
            <a:ext cx="11140739" cy="4911143"/>
          </a:xfrm>
        </p:spPr>
        <p:txBody>
          <a:bodyPr vert="horz" lIns="91440" tIns="45720" rIns="91440" bIns="45720" rtlCol="0" anchor="t">
            <a:normAutofit fontScale="85000" lnSpcReduction="20000"/>
          </a:bodyPr>
          <a:lstStyle/>
          <a:p>
            <a:pPr marL="0" indent="0">
              <a:buNone/>
            </a:pPr>
            <a:r>
              <a:rPr lang="es-ES" b="1"/>
              <a:t>Requisitos de software</a:t>
            </a:r>
          </a:p>
          <a:p>
            <a:r>
              <a:rPr lang="es-ES" b="1">
                <a:ea typeface="+mn-lt"/>
                <a:cs typeface="+mn-lt"/>
              </a:rPr>
              <a:t>Docker:</a:t>
            </a:r>
            <a:endParaRPr lang="es-ES"/>
          </a:p>
          <a:p>
            <a:pPr lvl="1"/>
            <a:r>
              <a:rPr lang="es-ES">
                <a:ea typeface="+mn-lt"/>
                <a:cs typeface="+mn-lt"/>
              </a:rPr>
              <a:t>Ultima versión de Docker disponible junto con Docker </a:t>
            </a:r>
            <a:r>
              <a:rPr lang="es-ES" err="1">
                <a:ea typeface="+mn-lt"/>
                <a:cs typeface="+mn-lt"/>
              </a:rPr>
              <a:t>Compose</a:t>
            </a:r>
            <a:r>
              <a:rPr lang="es-ES">
                <a:ea typeface="+mn-lt"/>
                <a:cs typeface="+mn-lt"/>
              </a:rPr>
              <a:t>.</a:t>
            </a:r>
            <a:endParaRPr lang="es-ES"/>
          </a:p>
          <a:p>
            <a:r>
              <a:rPr lang="es-ES" b="1">
                <a:ea typeface="+mn-lt"/>
                <a:cs typeface="+mn-lt"/>
              </a:rPr>
              <a:t>Sistema operativo:</a:t>
            </a:r>
            <a:endParaRPr lang="es-ES"/>
          </a:p>
          <a:p>
            <a:pPr lvl="1"/>
            <a:r>
              <a:rPr lang="es-ES">
                <a:ea typeface="+mn-lt"/>
                <a:cs typeface="+mn-lt"/>
              </a:rPr>
              <a:t>Windows 2019 Server o posterior, con el último </a:t>
            </a:r>
            <a:r>
              <a:rPr lang="es-ES" err="1">
                <a:ea typeface="+mn-lt"/>
                <a:cs typeface="+mn-lt"/>
              </a:rPr>
              <a:t>Service</a:t>
            </a:r>
            <a:r>
              <a:rPr lang="es-ES">
                <a:ea typeface="+mn-lt"/>
                <a:cs typeface="+mn-lt"/>
              </a:rPr>
              <a:t> Pack y los parches instalados.</a:t>
            </a:r>
            <a:endParaRPr lang="es-ES"/>
          </a:p>
          <a:p>
            <a:pPr lvl="1"/>
            <a:r>
              <a:rPr lang="es-ES">
                <a:ea typeface="+mn-lt"/>
                <a:cs typeface="+mn-lt"/>
              </a:rPr>
              <a:t>La versión más reciente de Internet </a:t>
            </a:r>
            <a:r>
              <a:rPr lang="es-ES" err="1">
                <a:ea typeface="+mn-lt"/>
                <a:cs typeface="+mn-lt"/>
              </a:rPr>
              <a:t>Information</a:t>
            </a:r>
            <a:r>
              <a:rPr lang="es-ES">
                <a:ea typeface="+mn-lt"/>
                <a:cs typeface="+mn-lt"/>
              </a:rPr>
              <a:t> </a:t>
            </a:r>
            <a:r>
              <a:rPr lang="es-ES" err="1">
                <a:ea typeface="+mn-lt"/>
                <a:cs typeface="+mn-lt"/>
              </a:rPr>
              <a:t>Services</a:t>
            </a:r>
            <a:r>
              <a:rPr lang="es-ES">
                <a:ea typeface="+mn-lt"/>
                <a:cs typeface="+mn-lt"/>
              </a:rPr>
              <a:t>.</a:t>
            </a:r>
            <a:endParaRPr lang="es-ES"/>
          </a:p>
          <a:p>
            <a:pPr lvl="1"/>
            <a:r>
              <a:rPr lang="es-ES" b="1">
                <a:ea typeface="+mn-lt"/>
                <a:cs typeface="+mn-lt"/>
              </a:rPr>
              <a:t>Nota:</a:t>
            </a:r>
            <a:endParaRPr lang="es-ES"/>
          </a:p>
          <a:p>
            <a:r>
              <a:rPr lang="es-ES" b="1">
                <a:ea typeface="+mn-lt"/>
                <a:cs typeface="+mn-lt"/>
              </a:rPr>
              <a:t>Sistema de gestión de bases de datos:</a:t>
            </a:r>
            <a:endParaRPr lang="es-ES"/>
          </a:p>
          <a:p>
            <a:pPr lvl="1"/>
            <a:r>
              <a:rPr lang="es-ES">
                <a:ea typeface="+mn-lt"/>
                <a:cs typeface="+mn-lt"/>
              </a:rPr>
              <a:t>Microsoft SQL server 2019 o posterior</a:t>
            </a:r>
            <a:endParaRPr lang="es-ES"/>
          </a:p>
          <a:p>
            <a:r>
              <a:rPr lang="es-ES" b="1">
                <a:ea typeface="+mn-lt"/>
                <a:cs typeface="+mn-lt"/>
              </a:rPr>
              <a:t>Otros módulos:</a:t>
            </a:r>
            <a:endParaRPr lang="es-ES"/>
          </a:p>
          <a:p>
            <a:pPr lvl="1"/>
            <a:r>
              <a:rPr lang="es-ES">
                <a:ea typeface="+mn-lt"/>
                <a:cs typeface="+mn-lt"/>
              </a:rPr>
              <a:t>Hosting </a:t>
            </a:r>
            <a:r>
              <a:rPr lang="es-ES" err="1">
                <a:ea typeface="+mn-lt"/>
                <a:cs typeface="+mn-lt"/>
              </a:rPr>
              <a:t>bundle</a:t>
            </a:r>
            <a:r>
              <a:rPr lang="es-ES">
                <a:ea typeface="+mn-lt"/>
                <a:cs typeface="+mn-lt"/>
              </a:rPr>
              <a:t> 7.0.9</a:t>
            </a:r>
            <a:endParaRPr lang="es-ES"/>
          </a:p>
          <a:p>
            <a:pPr lvl="1"/>
            <a:r>
              <a:rPr lang="es-ES">
                <a:ea typeface="+mn-lt"/>
                <a:cs typeface="+mn-lt"/>
              </a:rPr>
              <a:t>Target Framework asp.net </a:t>
            </a:r>
            <a:r>
              <a:rPr lang="es-ES" err="1">
                <a:ea typeface="+mn-lt"/>
                <a:cs typeface="+mn-lt"/>
              </a:rPr>
              <a:t>core</a:t>
            </a:r>
            <a:r>
              <a:rPr lang="es-ES">
                <a:ea typeface="+mn-lt"/>
                <a:cs typeface="+mn-lt"/>
              </a:rPr>
              <a:t> 6.0.</a:t>
            </a:r>
            <a:endParaRPr lang="es-ES"/>
          </a:p>
          <a:p>
            <a:r>
              <a:rPr lang="es-ES" b="1">
                <a:ea typeface="+mn-lt"/>
                <a:cs typeface="+mn-lt"/>
              </a:rPr>
              <a:t>software RAIS+</a:t>
            </a:r>
            <a:endParaRPr lang="es-ES"/>
          </a:p>
          <a:p>
            <a:pPr marL="228600" lvl="1" indent="0">
              <a:buNone/>
            </a:pPr>
            <a:endParaRPr lang="es-ES"/>
          </a:p>
          <a:p>
            <a:endParaRPr lang="es-ES"/>
          </a:p>
          <a:p>
            <a:endParaRPr lang="es-ES"/>
          </a:p>
          <a:p>
            <a:endParaRPr lang="es-ES"/>
          </a:p>
        </p:txBody>
      </p:sp>
      <p:sp>
        <p:nvSpPr>
          <p:cNvPr id="5" name="Marcador de fecha 4">
            <a:extLst>
              <a:ext uri="{FF2B5EF4-FFF2-40B4-BE49-F238E27FC236}">
                <a16:creationId xmlns:a16="http://schemas.microsoft.com/office/drawing/2014/main" id="{9B0529E5-2512-D189-D4C9-78FB02D69FDD}"/>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6BA47471-A6C1-81AA-B7EE-6116F1782422}"/>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82CFD4C5-3E56-B297-79F6-7DE26500D28E}"/>
              </a:ext>
            </a:extLst>
          </p:cNvPr>
          <p:cNvSpPr>
            <a:spLocks noGrp="1"/>
          </p:cNvSpPr>
          <p:nvPr>
            <p:ph type="sldNum" sz="quarter" idx="12"/>
          </p:nvPr>
        </p:nvSpPr>
        <p:spPr/>
        <p:txBody>
          <a:bodyPr/>
          <a:lstStyle/>
          <a:p>
            <a:fld id="{C68AC1EC-23E2-4F0E-A5A4-674EC8DB954E}" type="slidenum">
              <a:rPr lang="en-US" dirty="0" smtClean="0"/>
              <a:t>7</a:t>
            </a:fld>
            <a:endParaRPr lang="en-US"/>
          </a:p>
        </p:txBody>
      </p:sp>
    </p:spTree>
    <p:extLst>
      <p:ext uri="{BB962C8B-B14F-4D97-AF65-F5344CB8AC3E}">
        <p14:creationId xmlns:p14="http://schemas.microsoft.com/office/powerpoint/2010/main" val="822431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1E7132-F4CA-7025-61D4-1A65F0999386}"/>
              </a:ext>
            </a:extLst>
          </p:cNvPr>
          <p:cNvSpPr>
            <a:spLocks noGrp="1"/>
          </p:cNvSpPr>
          <p:nvPr>
            <p:ph type="title"/>
          </p:nvPr>
        </p:nvSpPr>
        <p:spPr>
          <a:xfrm>
            <a:off x="871108" y="588245"/>
            <a:ext cx="10449784" cy="1265928"/>
          </a:xfrm>
        </p:spPr>
        <p:txBody>
          <a:bodyPr anchor="b">
            <a:normAutofit/>
          </a:bodyPr>
          <a:lstStyle/>
          <a:p>
            <a:r>
              <a:rPr lang="es-ES"/>
              <a:t>Contenido que debe tener la carpeta para la instalación de Windows server</a:t>
            </a:r>
          </a:p>
        </p:txBody>
      </p:sp>
      <p:pic>
        <p:nvPicPr>
          <p:cNvPr id="8" name="Marcador de contenido 7" descr="Texto&#10;&#10;Descripción generada automáticamente">
            <a:extLst>
              <a:ext uri="{FF2B5EF4-FFF2-40B4-BE49-F238E27FC236}">
                <a16:creationId xmlns:a16="http://schemas.microsoft.com/office/drawing/2014/main" id="{1799E647-BA48-6937-DF4E-8181798CADB1}"/>
              </a:ext>
            </a:extLst>
          </p:cNvPr>
          <p:cNvPicPr>
            <a:picLocks noGrp="1" noChangeAspect="1"/>
          </p:cNvPicPr>
          <p:nvPr>
            <p:ph sz="half" idx="1"/>
          </p:nvPr>
        </p:nvPicPr>
        <p:blipFill>
          <a:blip r:embed="rId2"/>
          <a:stretch>
            <a:fillRect/>
          </a:stretch>
        </p:blipFill>
        <p:spPr>
          <a:xfrm>
            <a:off x="1523450" y="1850517"/>
            <a:ext cx="2856683" cy="4017787"/>
          </a:xfrm>
          <a:noFill/>
        </p:spPr>
      </p:pic>
      <p:sp>
        <p:nvSpPr>
          <p:cNvPr id="4" name="Marcador de texto 3">
            <a:extLst>
              <a:ext uri="{FF2B5EF4-FFF2-40B4-BE49-F238E27FC236}">
                <a16:creationId xmlns:a16="http://schemas.microsoft.com/office/drawing/2014/main" id="{86D31C99-F61C-921B-2CA6-70163CB8CC11}"/>
              </a:ext>
            </a:extLst>
          </p:cNvPr>
          <p:cNvSpPr>
            <a:spLocks noGrp="1"/>
          </p:cNvSpPr>
          <p:nvPr>
            <p:ph sz="half" idx="2"/>
          </p:nvPr>
        </p:nvSpPr>
        <p:spPr>
          <a:xfrm>
            <a:off x="6328391" y="1705834"/>
            <a:ext cx="4995430" cy="4471128"/>
          </a:xfrm>
        </p:spPr>
        <p:txBody>
          <a:bodyPr vert="horz" lIns="91440" tIns="45720" rIns="91440" bIns="45720" rtlCol="0" anchor="t">
            <a:normAutofit/>
          </a:bodyPr>
          <a:lstStyle/>
          <a:p>
            <a:r>
              <a:rPr lang="es-ES"/>
              <a:t>Para que funcione correctamente el script de instalación de los programas al iniciar el contenedor de Docker debe estar el archivo YAML junto con la carpeta "Recursos" que tiene el script y los programas que se instalaran, como en la estructura que se muestra.</a:t>
            </a:r>
          </a:p>
        </p:txBody>
      </p:sp>
      <p:sp>
        <p:nvSpPr>
          <p:cNvPr id="5" name="Marcador de fecha 4">
            <a:extLst>
              <a:ext uri="{FF2B5EF4-FFF2-40B4-BE49-F238E27FC236}">
                <a16:creationId xmlns:a16="http://schemas.microsoft.com/office/drawing/2014/main" id="{5E121130-D456-E3E8-A688-A9F295CA818E}"/>
              </a:ext>
            </a:extLst>
          </p:cNvPr>
          <p:cNvSpPr>
            <a:spLocks noGrp="1"/>
          </p:cNvSpPr>
          <p:nvPr>
            <p:ph type="dt" sz="half" idx="10"/>
          </p:nvPr>
        </p:nvSpPr>
        <p:spPr>
          <a:xfrm>
            <a:off x="877824" y="6356350"/>
            <a:ext cx="2743200" cy="365125"/>
          </a:xfrm>
        </p:spPr>
        <p:txBody>
          <a:bodyPr anchor="ctr">
            <a:normAutofit/>
          </a:bodyPr>
          <a:lstStyle/>
          <a:p>
            <a:pPr>
              <a:spcAft>
                <a:spcPts val="600"/>
              </a:spcAft>
            </a:pPr>
            <a:fld id="{2FB1DD93-7C9D-4E53-81F0-DDE57FEA7EDB}" type="datetime1">
              <a:rPr lang="en-US" smtClean="0"/>
              <a:pPr>
                <a:spcAft>
                  <a:spcPts val="600"/>
                </a:spcAft>
              </a:pPr>
              <a:t>6/15/2024</a:t>
            </a:fld>
            <a:endParaRPr lang="en-US"/>
          </a:p>
        </p:txBody>
      </p:sp>
      <p:sp>
        <p:nvSpPr>
          <p:cNvPr id="6" name="Marcador de pie de página 5">
            <a:extLst>
              <a:ext uri="{FF2B5EF4-FFF2-40B4-BE49-F238E27FC236}">
                <a16:creationId xmlns:a16="http://schemas.microsoft.com/office/drawing/2014/main" id="{77517ED8-F822-DC45-FED1-10A71A48A8B3}"/>
              </a:ext>
            </a:extLst>
          </p:cNvPr>
          <p:cNvSpPr>
            <a:spLocks noGrp="1"/>
          </p:cNvSpPr>
          <p:nvPr>
            <p:ph type="ftr" sz="quarter" idx="11"/>
          </p:nvPr>
        </p:nvSpPr>
        <p:spPr>
          <a:xfrm>
            <a:off x="7132320" y="6356350"/>
            <a:ext cx="4297680" cy="365125"/>
          </a:xfrm>
        </p:spPr>
        <p:txBody>
          <a:bodyPr anchor="ctr">
            <a:normAutofit/>
          </a:bodyPr>
          <a:lstStyle/>
          <a:p>
            <a:pPr>
              <a:spcAft>
                <a:spcPts val="600"/>
              </a:spcAft>
            </a:pPr>
            <a:r>
              <a:rPr lang="en-US"/>
              <a:t>Sample Footer Text</a:t>
            </a:r>
          </a:p>
        </p:txBody>
      </p:sp>
      <p:sp>
        <p:nvSpPr>
          <p:cNvPr id="7" name="Marcador de número de diapositiva 6">
            <a:extLst>
              <a:ext uri="{FF2B5EF4-FFF2-40B4-BE49-F238E27FC236}">
                <a16:creationId xmlns:a16="http://schemas.microsoft.com/office/drawing/2014/main" id="{AA5F4246-8505-A4A5-0D6C-357475D945B2}"/>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8</a:t>
            </a:fld>
            <a:endParaRPr lang="en-US"/>
          </a:p>
        </p:txBody>
      </p:sp>
      <p:pic>
        <p:nvPicPr>
          <p:cNvPr id="9" name="Imagen 8" descr="Texto&#10;&#10;Descripción generada automáticamente">
            <a:extLst>
              <a:ext uri="{FF2B5EF4-FFF2-40B4-BE49-F238E27FC236}">
                <a16:creationId xmlns:a16="http://schemas.microsoft.com/office/drawing/2014/main" id="{8AD02239-6888-9A6D-DE1E-DBE857593DFF}"/>
              </a:ext>
            </a:extLst>
          </p:cNvPr>
          <p:cNvPicPr>
            <a:picLocks noChangeAspect="1"/>
          </p:cNvPicPr>
          <p:nvPr/>
        </p:nvPicPr>
        <p:blipFill>
          <a:blip r:embed="rId3"/>
          <a:stretch>
            <a:fillRect/>
          </a:stretch>
        </p:blipFill>
        <p:spPr>
          <a:xfrm>
            <a:off x="6830750" y="3671043"/>
            <a:ext cx="3980245" cy="2014116"/>
          </a:xfrm>
          <a:prstGeom prst="rect">
            <a:avLst/>
          </a:prstGeom>
        </p:spPr>
      </p:pic>
      <p:sp>
        <p:nvSpPr>
          <p:cNvPr id="10" name="CuadroTexto 9">
            <a:extLst>
              <a:ext uri="{FF2B5EF4-FFF2-40B4-BE49-F238E27FC236}">
                <a16:creationId xmlns:a16="http://schemas.microsoft.com/office/drawing/2014/main" id="{A6B26C2C-D168-30D1-E735-5519213A7CE8}"/>
              </a:ext>
            </a:extLst>
          </p:cNvPr>
          <p:cNvSpPr txBox="1"/>
          <p:nvPr/>
        </p:nvSpPr>
        <p:spPr>
          <a:xfrm>
            <a:off x="4382337" y="2802558"/>
            <a:ext cx="156072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Contenido del archivo YAML para la ejecución de </a:t>
            </a:r>
            <a:r>
              <a:rPr lang="es-ES" err="1"/>
              <a:t>docker</a:t>
            </a:r>
            <a:r>
              <a:rPr lang="es-ES"/>
              <a:t> </a:t>
            </a:r>
            <a:r>
              <a:rPr lang="es-ES" err="1"/>
              <a:t>compose</a:t>
            </a:r>
            <a:endParaRPr lang="es-ES"/>
          </a:p>
        </p:txBody>
      </p:sp>
    </p:spTree>
    <p:extLst>
      <p:ext uri="{BB962C8B-B14F-4D97-AF65-F5344CB8AC3E}">
        <p14:creationId xmlns:p14="http://schemas.microsoft.com/office/powerpoint/2010/main" val="3207094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contenido 7" descr="Interfaz de usuario gráfica, Aplicación&#10;&#10;Descripción generada automáticamente">
            <a:extLst>
              <a:ext uri="{FF2B5EF4-FFF2-40B4-BE49-F238E27FC236}">
                <a16:creationId xmlns:a16="http://schemas.microsoft.com/office/drawing/2014/main" id="{7362FBDE-E51C-5DF3-23FE-28E81F63FE83}"/>
              </a:ext>
            </a:extLst>
          </p:cNvPr>
          <p:cNvPicPr>
            <a:picLocks noGrp="1" noChangeAspect="1"/>
          </p:cNvPicPr>
          <p:nvPr>
            <p:ph idx="1"/>
          </p:nvPr>
        </p:nvPicPr>
        <p:blipFill>
          <a:blip r:embed="rId2"/>
          <a:stretch>
            <a:fillRect/>
          </a:stretch>
        </p:blipFill>
        <p:spPr>
          <a:xfrm>
            <a:off x="6022833" y="176272"/>
            <a:ext cx="5922489" cy="3331400"/>
          </a:xfrm>
        </p:spPr>
      </p:pic>
      <p:sp>
        <p:nvSpPr>
          <p:cNvPr id="4" name="Marcador de texto 3">
            <a:extLst>
              <a:ext uri="{FF2B5EF4-FFF2-40B4-BE49-F238E27FC236}">
                <a16:creationId xmlns:a16="http://schemas.microsoft.com/office/drawing/2014/main" id="{84452D07-E79F-0860-F232-2B24E3A0E773}"/>
              </a:ext>
            </a:extLst>
          </p:cNvPr>
          <p:cNvSpPr>
            <a:spLocks noGrp="1"/>
          </p:cNvSpPr>
          <p:nvPr>
            <p:ph type="body" sz="half" idx="2"/>
          </p:nvPr>
        </p:nvSpPr>
        <p:spPr>
          <a:xfrm>
            <a:off x="712789" y="177344"/>
            <a:ext cx="4383173" cy="2164952"/>
          </a:xfrm>
        </p:spPr>
        <p:txBody>
          <a:bodyPr/>
          <a:lstStyle/>
          <a:p>
            <a:r>
              <a:rPr lang="es-ES">
                <a:ea typeface="+mn-lt"/>
                <a:cs typeface="+mn-lt"/>
              </a:rPr>
              <a:t>El comando </a:t>
            </a:r>
            <a:r>
              <a:rPr lang="es-ES">
                <a:latin typeface="Aptos Light"/>
              </a:rPr>
              <a:t>sudo </a:t>
            </a:r>
            <a:r>
              <a:rPr lang="es-ES" err="1">
                <a:latin typeface="Aptos Light"/>
              </a:rPr>
              <a:t>docker</a:t>
            </a:r>
            <a:r>
              <a:rPr lang="es-ES">
                <a:latin typeface="Aptos Light"/>
              </a:rPr>
              <a:t> </a:t>
            </a:r>
            <a:r>
              <a:rPr lang="es-ES" err="1">
                <a:latin typeface="Aptos Light"/>
              </a:rPr>
              <a:t>compose</a:t>
            </a:r>
            <a:r>
              <a:rPr lang="es-ES">
                <a:latin typeface="Aptos Light"/>
              </a:rPr>
              <a:t> up -d</a:t>
            </a:r>
            <a:r>
              <a:rPr lang="es-ES">
                <a:ea typeface="+mn-lt"/>
                <a:cs typeface="+mn-lt"/>
              </a:rPr>
              <a:t> se utiliza para iniciar y ejecutar servicios definidos en un archivo </a:t>
            </a:r>
            <a:r>
              <a:rPr lang="es-ES" err="1">
                <a:latin typeface="Aptos Light"/>
              </a:rPr>
              <a:t>docker-compose.yml</a:t>
            </a:r>
            <a:r>
              <a:rPr lang="es-ES">
                <a:ea typeface="+mn-lt"/>
                <a:cs typeface="+mn-lt"/>
              </a:rPr>
              <a:t> en modo "</a:t>
            </a:r>
            <a:r>
              <a:rPr lang="es-ES" err="1">
                <a:ea typeface="+mn-lt"/>
                <a:cs typeface="+mn-lt"/>
              </a:rPr>
              <a:t>detached</a:t>
            </a:r>
            <a:r>
              <a:rPr lang="es-ES">
                <a:ea typeface="+mn-lt"/>
                <a:cs typeface="+mn-lt"/>
              </a:rPr>
              <a:t>" (desacoplado), es decir, en segundo plano.</a:t>
            </a:r>
            <a:endParaRPr lang="es-ES"/>
          </a:p>
        </p:txBody>
      </p:sp>
      <p:sp>
        <p:nvSpPr>
          <p:cNvPr id="5" name="Marcador de fecha 4">
            <a:extLst>
              <a:ext uri="{FF2B5EF4-FFF2-40B4-BE49-F238E27FC236}">
                <a16:creationId xmlns:a16="http://schemas.microsoft.com/office/drawing/2014/main" id="{51DB2AD5-00BA-AAED-57C1-4EE2EDBDBA95}"/>
              </a:ext>
            </a:extLst>
          </p:cNvPr>
          <p:cNvSpPr>
            <a:spLocks noGrp="1"/>
          </p:cNvSpPr>
          <p:nvPr>
            <p:ph type="dt" sz="half" idx="10"/>
          </p:nvPr>
        </p:nvSpPr>
        <p:spPr/>
        <p:txBody>
          <a:bodyPr/>
          <a:lstStyle/>
          <a:p>
            <a:fld id="{2FB1DD93-7C9D-4E53-81F0-DDE57FEA7EDB}" type="datetime1">
              <a:rPr lang="en-US" smtClean="0"/>
              <a:t>6/15/2024</a:t>
            </a:fld>
            <a:endParaRPr lang="en-US"/>
          </a:p>
        </p:txBody>
      </p:sp>
      <p:sp>
        <p:nvSpPr>
          <p:cNvPr id="6" name="Marcador de pie de página 5">
            <a:extLst>
              <a:ext uri="{FF2B5EF4-FFF2-40B4-BE49-F238E27FC236}">
                <a16:creationId xmlns:a16="http://schemas.microsoft.com/office/drawing/2014/main" id="{45CE97A3-45D0-AEE7-C14C-77DE09AD9AF3}"/>
              </a:ext>
            </a:extLst>
          </p:cNvPr>
          <p:cNvSpPr>
            <a:spLocks noGrp="1"/>
          </p:cNvSpPr>
          <p:nvPr>
            <p:ph type="ftr" sz="quarter" idx="11"/>
          </p:nvPr>
        </p:nvSpPr>
        <p:spPr/>
        <p:txBody>
          <a:bodyPr/>
          <a:lstStyle/>
          <a:p>
            <a:r>
              <a:rPr lang="en-US"/>
              <a:t>Sample Footer Text</a:t>
            </a:r>
          </a:p>
        </p:txBody>
      </p:sp>
      <p:sp>
        <p:nvSpPr>
          <p:cNvPr id="7" name="Marcador de número de diapositiva 6">
            <a:extLst>
              <a:ext uri="{FF2B5EF4-FFF2-40B4-BE49-F238E27FC236}">
                <a16:creationId xmlns:a16="http://schemas.microsoft.com/office/drawing/2014/main" id="{05FE881F-4B28-6191-F88C-3A8CC0296DB3}"/>
              </a:ext>
            </a:extLst>
          </p:cNvPr>
          <p:cNvSpPr>
            <a:spLocks noGrp="1"/>
          </p:cNvSpPr>
          <p:nvPr>
            <p:ph type="sldNum" sz="quarter" idx="12"/>
          </p:nvPr>
        </p:nvSpPr>
        <p:spPr/>
        <p:txBody>
          <a:bodyPr/>
          <a:lstStyle/>
          <a:p>
            <a:fld id="{C68AC1EC-23E2-4F0E-A5A4-674EC8DB954E}" type="slidenum">
              <a:rPr lang="en-US" smtClean="0"/>
              <a:t>9</a:t>
            </a:fld>
            <a:endParaRPr lang="en-US"/>
          </a:p>
        </p:txBody>
      </p:sp>
      <p:pic>
        <p:nvPicPr>
          <p:cNvPr id="9" name="Imagen 8" descr="Interfaz de usuario gráfica, Aplicación&#10;&#10;Descripción generada automáticamente">
            <a:extLst>
              <a:ext uri="{FF2B5EF4-FFF2-40B4-BE49-F238E27FC236}">
                <a16:creationId xmlns:a16="http://schemas.microsoft.com/office/drawing/2014/main" id="{BAF173B9-C9DA-F7BC-A1F4-EF79D2647128}"/>
              </a:ext>
            </a:extLst>
          </p:cNvPr>
          <p:cNvPicPr>
            <a:picLocks noChangeAspect="1"/>
          </p:cNvPicPr>
          <p:nvPr/>
        </p:nvPicPr>
        <p:blipFill>
          <a:blip r:embed="rId3"/>
          <a:stretch>
            <a:fillRect/>
          </a:stretch>
        </p:blipFill>
        <p:spPr>
          <a:xfrm>
            <a:off x="245806" y="3815916"/>
            <a:ext cx="5604388" cy="2870405"/>
          </a:xfrm>
          <a:prstGeom prst="rect">
            <a:avLst/>
          </a:prstGeom>
        </p:spPr>
      </p:pic>
      <p:sp>
        <p:nvSpPr>
          <p:cNvPr id="2" name="CuadroTexto 1">
            <a:extLst>
              <a:ext uri="{FF2B5EF4-FFF2-40B4-BE49-F238E27FC236}">
                <a16:creationId xmlns:a16="http://schemas.microsoft.com/office/drawing/2014/main" id="{06FBC3DE-F1E2-324D-2AA4-677B9D088458}"/>
              </a:ext>
            </a:extLst>
          </p:cNvPr>
          <p:cNvSpPr txBox="1"/>
          <p:nvPr/>
        </p:nvSpPr>
        <p:spPr>
          <a:xfrm>
            <a:off x="6354096" y="3896032"/>
            <a:ext cx="523567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t>Se espera que se termine la descarga y la configuración de Windows server</a:t>
            </a:r>
          </a:p>
        </p:txBody>
      </p:sp>
    </p:spTree>
    <p:extLst>
      <p:ext uri="{BB962C8B-B14F-4D97-AF65-F5344CB8AC3E}">
        <p14:creationId xmlns:p14="http://schemas.microsoft.com/office/powerpoint/2010/main" val="214823866"/>
      </p:ext>
    </p:extLst>
  </p:cSld>
  <p:clrMapOvr>
    <a:masterClrMapping/>
  </p:clrMapOvr>
</p:sld>
</file>

<file path=ppt/theme/theme1.xml><?xml version="1.0" encoding="utf-8"?>
<a:theme xmlns:a="http://schemas.openxmlformats.org/drawingml/2006/main" name="BohoVogueVTI">
  <a:themeElements>
    <a:clrScheme name="AnalogousFromLightSeedRightStep">
      <a:dk1>
        <a:srgbClr val="000000"/>
      </a:dk1>
      <a:lt1>
        <a:srgbClr val="FFFFFF"/>
      </a:lt1>
      <a:dk2>
        <a:srgbClr val="41242C"/>
      </a:dk2>
      <a:lt2>
        <a:srgbClr val="E2E8E6"/>
      </a:lt2>
      <a:accent1>
        <a:srgbClr val="C696A2"/>
      </a:accent1>
      <a:accent2>
        <a:srgbClr val="BA887F"/>
      </a:accent2>
      <a:accent3>
        <a:srgbClr val="B9A07D"/>
      </a:accent3>
      <a:accent4>
        <a:srgbClr val="A7A672"/>
      </a:accent4>
      <a:accent5>
        <a:srgbClr val="98A980"/>
      </a:accent5>
      <a:accent6>
        <a:srgbClr val="80AE77"/>
      </a:accent6>
      <a:hlink>
        <a:srgbClr val="568F80"/>
      </a:hlink>
      <a:folHlink>
        <a:srgbClr val="7F7F7F"/>
      </a:folHlink>
    </a:clrScheme>
    <a:fontScheme name="Walbaum Display_Aptos">
      <a:majorFont>
        <a:latin typeface="Walbaum Display"/>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ohoVogueVTI" id="{8022F7FC-316B-4DD9-B9EB-BB68CC0DFA6F}" vid="{544DD2C6-9D23-4092-AACF-F55CEAA658FD}"/>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Panorámica</PresentationFormat>
  <Slides>18</Slides>
  <Notes>0</Notes>
  <HiddenSlides>0</HiddenSlides>
  <ScaleCrop>false</ScaleCrop>
  <HeadingPairs>
    <vt:vector size="4" baseType="variant">
      <vt:variant>
        <vt:lpstr>Tema</vt:lpstr>
      </vt:variant>
      <vt:variant>
        <vt:i4>1</vt:i4>
      </vt:variant>
      <vt:variant>
        <vt:lpstr>Títulos de diapositiva</vt:lpstr>
      </vt:variant>
      <vt:variant>
        <vt:i4>18</vt:i4>
      </vt:variant>
    </vt:vector>
  </HeadingPairs>
  <TitlesOfParts>
    <vt:vector size="19" baseType="lpstr">
      <vt:lpstr>BohoVogueVTI</vt:lpstr>
      <vt:lpstr>Proyecto Rais + 4.0  Diplomado DevSecOps 2024-01</vt:lpstr>
      <vt:lpstr>Que es RAIS+</vt:lpstr>
      <vt:lpstr>Introducción</vt:lpstr>
      <vt:lpstr>Misión y Visión</vt:lpstr>
      <vt:lpstr>Objetivo</vt:lpstr>
      <vt:lpstr>Requisitos de instalación de RAIS+</vt:lpstr>
      <vt:lpstr>Requisitos de instalación de RAIS+</vt:lpstr>
      <vt:lpstr>Contenido que debe tener la carpeta para la instalación de Windows server</vt:lpstr>
      <vt:lpstr>Presentación de PowerPoint</vt:lpstr>
      <vt:lpstr>Presentación de PowerPoint</vt:lpstr>
      <vt:lpstr>Presentación de PowerPoint</vt:lpstr>
      <vt:lpstr>En la instalación convencional se tiene que configurar las características del administrador del servidor, pero gracias al script ya están instaladas las dependencias necesarias.</vt:lpstr>
      <vt:lpstr>Presentación de PowerPoint</vt:lpstr>
      <vt:lpstr>Presentación de PowerPoint</vt:lpstr>
      <vt:lpstr>Pasos de configuración de SQL server para correcto funcionamiento del programa RAIS+</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
  <cp:revision>5</cp:revision>
  <dcterms:created xsi:type="dcterms:W3CDTF">2024-06-15T00:24:34Z</dcterms:created>
  <dcterms:modified xsi:type="dcterms:W3CDTF">2024-06-15T16:21:27Z</dcterms:modified>
</cp:coreProperties>
</file>

<file path=docProps/thumbnail.jpeg>
</file>